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841" r:id="rId4"/>
    <p:sldMasterId id="2147483825" r:id="rId5"/>
    <p:sldMasterId id="2147483848" r:id="rId6"/>
    <p:sldMasterId id="2147483867" r:id="rId7"/>
  </p:sldMasterIdLst>
  <p:notesMasterIdLst>
    <p:notesMasterId r:id="rId47"/>
  </p:notesMasterIdLst>
  <p:handoutMasterIdLst>
    <p:handoutMasterId r:id="rId48"/>
  </p:handoutMasterIdLst>
  <p:sldIdLst>
    <p:sldId id="273" r:id="rId8"/>
    <p:sldId id="274" r:id="rId9"/>
    <p:sldId id="286" r:id="rId10"/>
    <p:sldId id="287" r:id="rId11"/>
    <p:sldId id="288" r:id="rId12"/>
    <p:sldId id="289" r:id="rId13"/>
    <p:sldId id="290" r:id="rId14"/>
    <p:sldId id="292" r:id="rId15"/>
    <p:sldId id="291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25" r:id="rId26"/>
    <p:sldId id="305" r:id="rId27"/>
    <p:sldId id="306" r:id="rId28"/>
    <p:sldId id="307" r:id="rId29"/>
    <p:sldId id="308" r:id="rId30"/>
    <p:sldId id="309" r:id="rId31"/>
    <p:sldId id="312" r:id="rId32"/>
    <p:sldId id="313" r:id="rId33"/>
    <p:sldId id="314" r:id="rId34"/>
    <p:sldId id="310" r:id="rId35"/>
    <p:sldId id="311" r:id="rId36"/>
    <p:sldId id="315" r:id="rId37"/>
    <p:sldId id="316" r:id="rId38"/>
    <p:sldId id="317" r:id="rId39"/>
    <p:sldId id="318" r:id="rId40"/>
    <p:sldId id="320" r:id="rId41"/>
    <p:sldId id="319" r:id="rId42"/>
    <p:sldId id="322" r:id="rId43"/>
    <p:sldId id="323" r:id="rId44"/>
    <p:sldId id="324" r:id="rId45"/>
    <p:sldId id="270" r:id="rId46"/>
  </p:sldIdLst>
  <p:sldSz cx="12192000" cy="6858000"/>
  <p:notesSz cx="7010400" cy="92964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000B"/>
    <a:srgbClr val="282B33"/>
    <a:srgbClr val="FFFFFF"/>
    <a:srgbClr val="404040"/>
    <a:srgbClr val="EBEBEB"/>
    <a:srgbClr val="151515"/>
    <a:srgbClr val="575756"/>
    <a:srgbClr val="DD4654"/>
    <a:srgbClr val="F3D2D5"/>
    <a:srgbClr val="E6A8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6" autoAdjust="0"/>
    <p:restoredTop sz="96291"/>
  </p:normalViewPr>
  <p:slideViewPr>
    <p:cSldViewPr snapToGrid="0" snapToObjects="1">
      <p:cViewPr varScale="1">
        <p:scale>
          <a:sx n="86" d="100"/>
          <a:sy n="86" d="100"/>
        </p:scale>
        <p:origin x="282" y="3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4" d="100"/>
          <a:sy n="64" d="100"/>
        </p:scale>
        <p:origin x="3282" y="45"/>
      </p:cViewPr>
      <p:guideLst>
        <p:guide orient="horz"/>
        <p:guide pos="2208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1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>
                <a:latin typeface="Huawei Sans" panose="020C0503030203020204" pitchFamily="34" charset="0"/>
              </a:rPr>
              <a:t>11/30/2020</a:t>
            </a:fld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3037840" cy="466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8"/>
            <a:ext cx="3037840" cy="466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>
                <a:latin typeface="Huawei Sans" panose="020C0503030203020204" pitchFamily="34" charset="0"/>
              </a:rPr>
              <a:t>‹#›</a:t>
            </a:fld>
            <a:endParaRPr lang="en-US" dirty="0">
              <a:latin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1838" y="717550"/>
            <a:ext cx="5580062" cy="31257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lv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310765"/>
            <a:ext cx="5580062" cy="4784070"/>
          </a:xfrm>
          <a:prstGeom prst="rect">
            <a:avLst/>
          </a:prstGeom>
        </p:spPr>
        <p:txBody>
          <a:bodyPr vert="horz" lIns="97200" tIns="45720" rIns="9720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8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•"/>
      <a:defRPr lang="en-US" sz="16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1pPr>
    <a:lvl2pPr marL="540000" indent="-180000" algn="l" defTabSz="1219304" rtl="0" eaLnBrk="1" fontAlgn="ctr" latinLnBrk="0" hangingPunct="1">
      <a:lnSpc>
        <a:spcPct val="125000"/>
      </a:lnSpc>
      <a:spcAft>
        <a:spcPts val="600"/>
      </a:spcAft>
      <a:buClrTx/>
      <a:buFont typeface="Huawei Sans" panose="020C0503030203020204" pitchFamily="34" charset="0"/>
      <a:buChar char="▫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2pPr>
    <a:lvl3pPr marL="900000" indent="-180000" algn="l" defTabSz="1219304" rtl="0" eaLnBrk="1" fontAlgn="ctr" latinLnBrk="0" hangingPunct="1">
      <a:lnSpc>
        <a:spcPct val="125000"/>
      </a:lnSpc>
      <a:spcAft>
        <a:spcPts val="600"/>
      </a:spcAft>
      <a:buFont typeface="微软雅黑" panose="020B0503020204020204" pitchFamily="34" charset="-122"/>
      <a:buChar char="▪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3pPr>
    <a:lvl4pPr marL="126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−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4pPr>
    <a:lvl5pPr marL="162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~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2" orient="horz" pos="2704" userDrawn="1">
          <p15:clr>
            <a:srgbClr val="F26B43"/>
          </p15:clr>
        </p15:guide>
        <p15:guide id="3" orient="horz" pos="459" userDrawn="1">
          <p15:clr>
            <a:srgbClr val="F26B43"/>
          </p15:clr>
        </p15:guide>
        <p15:guide id="4" orient="horz" pos="2432" userDrawn="1">
          <p15:clr>
            <a:srgbClr val="F26B43"/>
          </p15:clr>
        </p15:guide>
        <p15:guide id="7" pos="461" userDrawn="1">
          <p15:clr>
            <a:srgbClr val="F26B43"/>
          </p15:clr>
        </p15:guide>
        <p15:guide id="9" pos="2207" userDrawn="1">
          <p15:clr>
            <a:srgbClr val="F26B43"/>
          </p15:clr>
        </p15:guide>
        <p15:guide id="10" pos="3976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F07326F3-4732-B74B-9C70-D0992466E499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762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7342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1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616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06328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8843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3564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4887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320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7526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1911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53393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6287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0181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7364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9013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636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3579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62700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9071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721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164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95136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4489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94132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0569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75956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4345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1378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5794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54920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4214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04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39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36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093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692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503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715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#总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"/>
            <a:ext cx="12192000" cy="5602224"/>
          </a:xfrm>
          <a:prstGeom prst="rect">
            <a:avLst/>
          </a:prstGeom>
          <a:ln>
            <a:noFill/>
            <a:prstDash val="dash"/>
          </a:ln>
        </p:spPr>
      </p:pic>
      <p:sp>
        <p:nvSpPr>
          <p:cNvPr id="8" name="L 形 7"/>
          <p:cNvSpPr/>
          <p:nvPr userDrawn="1"/>
        </p:nvSpPr>
        <p:spPr>
          <a:xfrm rot="16200000" flipH="1">
            <a:off x="6634196" y="2578036"/>
            <a:ext cx="701032" cy="71765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 baseline="0"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6560" y="907092"/>
            <a:ext cx="812583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>
              <a:defRPr lang="en-US" sz="3200" b="0" i="0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lvl="0" defTabSz="914034">
              <a:lnSpc>
                <a:spcPts val="3439"/>
              </a:lnSpc>
            </a:pPr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=""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6561" y="1949372"/>
            <a:ext cx="8125840" cy="643926"/>
          </a:xfrm>
        </p:spPr>
        <p:txBody>
          <a:bodyPr vert="horz" lIns="0" tIns="0" rIns="0" bIns="0" rtlCol="0">
            <a:noAutofit/>
          </a:bodyPr>
          <a:lstStyle>
            <a:lvl1pPr marL="228600" indent="-228600">
              <a:buNone/>
              <a:defRPr lang="en-US" sz="1400" baseline="0" dirty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</a:pPr>
            <a:r>
              <a:rPr lang="zh-CN" altLang="en-US" dirty="0" smtClean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90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2#本章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9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本章总结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2356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3#更多信息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5pPr>
              <a:buNone/>
              <a:defRPr/>
            </a:lvl5pPr>
          </a:lstStyle>
          <a:p>
            <a:r>
              <a:rPr lang="zh-CN" altLang="en-US" dirty="0"/>
              <a:t>此版式用于提供给学员更多学习信息。</a:t>
            </a:r>
          </a:p>
        </p:txBody>
      </p:sp>
      <p:cxnSp>
        <p:nvCxnSpPr>
          <p:cNvPr id="12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更多信息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6385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4#学习推荐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endParaRPr lang="zh-CN" altLang="en-US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学习推荐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01912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探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667"/>
          <a:stretch/>
        </p:blipFill>
        <p:spPr>
          <a:xfrm>
            <a:off x="0" y="1"/>
            <a:ext cx="12201373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0738" y="2130702"/>
            <a:ext cx="701032" cy="71765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=""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646" y="907093"/>
            <a:ext cx="6557247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199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8897" y="1949372"/>
            <a:ext cx="6533290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399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=""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231" y="6227191"/>
            <a:ext cx="1616538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3802423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1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20F7C7B5-0135-F749-B910-7325E96AE7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3216" y="1843089"/>
            <a:ext cx="10118107" cy="3013725"/>
          </a:xfrm>
          <a:prstGeom prst="rect">
            <a:avLst/>
          </a:prstGeom>
        </p:spPr>
        <p:txBody>
          <a:bodyPr tIns="90000" bIns="90000"/>
          <a:lstStyle>
            <a:lvl1pPr marL="412585" indent="-398304">
              <a:lnSpc>
                <a:spcPct val="70000"/>
              </a:lnSpc>
              <a:buFont typeface="+mj-lt"/>
              <a:buAutoNum type="arabicPeriod"/>
              <a:tabLst/>
              <a:defRPr sz="21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12585" indent="-398304">
              <a:buFont typeface="+mj-lt"/>
              <a:buAutoNum type="arabicPeriod"/>
              <a:tabLst/>
              <a:defRPr/>
            </a:lvl2pPr>
            <a:lvl3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altLang="zh-CN" dirty="0"/>
          </a:p>
        </p:txBody>
      </p:sp>
      <p:cxnSp>
        <p:nvCxnSpPr>
          <p:cNvPr id="3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516" y="1349255"/>
            <a:ext cx="885621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558" y="630374"/>
            <a:ext cx="1147037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599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1116376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7#标题和内容（两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100192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 smtClean="0"/>
              <a:t>单击</a:t>
            </a:r>
            <a:r>
              <a:rPr lang="zh-CN" altLang="en-US" dirty="0"/>
              <a:t>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731838" y="1484312"/>
            <a:ext cx="10728326" cy="4443243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2166991213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935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7*#标题和内容（一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485982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 smtClean="0"/>
              <a:t>单击</a:t>
            </a:r>
            <a:r>
              <a:rPr lang="zh-CN" altLang="en-US" dirty="0"/>
              <a:t>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731838" y="1047750"/>
            <a:ext cx="10728326" cy="4879805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277827284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595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8#仅标题（两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100192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/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 smtClean="0"/>
              <a:t>单击</a:t>
            </a:r>
            <a:r>
              <a:rPr lang="zh-CN" altLang="en-US" dirty="0"/>
              <a:t>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136438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8*#仅标题（一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49709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/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 smtClean="0"/>
              <a:t>单击</a:t>
            </a:r>
            <a:r>
              <a:rPr lang="zh-CN" altLang="en-US" dirty="0"/>
              <a:t>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26084440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595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9#全白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43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91B414-2B70-450F-BA5E-38AD7A1724A8}" type="datetimeFigureOut">
              <a:rPr lang="zh-CN" altLang="en-US" smtClean="0"/>
              <a:t>2020/11/30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4575FB-0A1E-47E7-954A-6570D98883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6204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5#谢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=""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607486" y="140206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940" dirty="0" smtClean="0">
                <a:solidFill>
                  <a:schemeClr val="tx1"/>
                </a:solidFill>
              </a:rPr>
              <a:t>Thank you.</a:t>
            </a:r>
            <a:endParaRPr lang="en-US" sz="494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33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#修订记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5470206"/>
              </p:ext>
            </p:extLst>
          </p:nvPr>
        </p:nvGraphicFramePr>
        <p:xfrm>
          <a:off x="1007140" y="1398424"/>
          <a:ext cx="10194260" cy="1082675"/>
        </p:xfrm>
        <a:graphic>
          <a:graphicData uri="http://schemas.openxmlformats.org/drawingml/2006/table">
            <a:tbl>
              <a:tblPr/>
              <a:tblGrid>
                <a:gridCol w="311903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08462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课程编码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适用产品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产品版本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课程版本</a:t>
                      </a:r>
                      <a:endParaRPr kumimoji="1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Group 2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782951008"/>
              </p:ext>
            </p:extLst>
          </p:nvPr>
        </p:nvGraphicFramePr>
        <p:xfrm>
          <a:off x="1007140" y="2920836"/>
          <a:ext cx="10177327" cy="3038475"/>
        </p:xfrm>
        <a:graphic>
          <a:graphicData uri="http://schemas.openxmlformats.org/drawingml/2006/table">
            <a:tbl>
              <a:tblPr/>
              <a:tblGrid>
                <a:gridCol w="311903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06769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作者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时间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审核人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新开发/优化</a:t>
                      </a:r>
                      <a:endParaRPr kumimoji="1" lang="zh-CN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本占位符 7"/>
          <p:cNvSpPr>
            <a:spLocks noGrp="1"/>
          </p:cNvSpPr>
          <p:nvPr>
            <p:ph type="body" sz="quarter" idx="17" hasCustomPrompt="1"/>
          </p:nvPr>
        </p:nvSpPr>
        <p:spPr>
          <a:xfrm>
            <a:off x="1007139" y="1969626"/>
            <a:ext cx="3119030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课程编码</a:t>
            </a:r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4126170" y="1969626"/>
            <a:ext cx="1967450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适用的产品</a:t>
            </a:r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9" hasCustomPrompt="1"/>
          </p:nvPr>
        </p:nvSpPr>
        <p:spPr>
          <a:xfrm>
            <a:off x="6093619" y="1969626"/>
            <a:ext cx="302315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V5R2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0" hasCustomPrompt="1"/>
          </p:nvPr>
        </p:nvSpPr>
        <p:spPr>
          <a:xfrm>
            <a:off x="9116775" y="1969626"/>
            <a:ext cx="208462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V1R1</a:t>
            </a:r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007042" y="3517796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4126170" y="3517796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3619" y="3517796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9116775" y="3481792"/>
            <a:ext cx="2056050" cy="50405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新开发</a:t>
            </a:r>
          </a:p>
        </p:txBody>
      </p:sp>
      <p:sp>
        <p:nvSpPr>
          <p:cNvPr id="13" name="Rectangle 2"/>
          <p:cNvSpPr>
            <a:spLocks noChangeArrowheads="1"/>
          </p:cNvSpPr>
          <p:nvPr userDrawn="1"/>
        </p:nvSpPr>
        <p:spPr bwMode="auto">
          <a:xfrm>
            <a:off x="952130" y="368661"/>
            <a:ext cx="2802144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8227" tIns="39112" rIns="78227" bIns="39112" anchor="ctr"/>
          <a:lstStyle/>
          <a:p>
            <a:pPr algn="l" defTabSz="1001223" rtl="0" eaLnBrk="0" fontAlgn="ctr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3499" b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修订记录</a:t>
            </a:r>
          </a:p>
        </p:txBody>
      </p:sp>
      <p:sp>
        <p:nvSpPr>
          <p:cNvPr id="14" name="Text Box 58"/>
          <p:cNvSpPr txBox="1">
            <a:spLocks noChangeArrowheads="1"/>
          </p:cNvSpPr>
          <p:nvPr userDrawn="1"/>
        </p:nvSpPr>
        <p:spPr bwMode="auto">
          <a:xfrm>
            <a:off x="8900835" y="296652"/>
            <a:ext cx="277122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ctr">
              <a:spcBef>
                <a:spcPct val="50000"/>
              </a:spcBef>
            </a:pPr>
            <a:r>
              <a:rPr lang="zh-CN" altLang="en-US" sz="3998" i="0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本页不打印</a:t>
            </a:r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21" hasCustomPrompt="1"/>
          </p:nvPr>
        </p:nvSpPr>
        <p:spPr>
          <a:xfrm>
            <a:off x="1007042" y="4021852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2" hasCustomPrompt="1"/>
          </p:nvPr>
        </p:nvSpPr>
        <p:spPr>
          <a:xfrm>
            <a:off x="4126170" y="4021852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17" name="文本占位符 7"/>
          <p:cNvSpPr>
            <a:spLocks noGrp="1"/>
          </p:cNvSpPr>
          <p:nvPr>
            <p:ph type="body" sz="quarter" idx="23" hasCustomPrompt="1"/>
          </p:nvPr>
        </p:nvSpPr>
        <p:spPr>
          <a:xfrm>
            <a:off x="6093619" y="4021852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8" name="文本占位符 7"/>
          <p:cNvSpPr>
            <a:spLocks noGrp="1"/>
          </p:cNvSpPr>
          <p:nvPr>
            <p:ph type="body" sz="quarter" idx="24" hasCustomPrompt="1"/>
          </p:nvPr>
        </p:nvSpPr>
        <p:spPr>
          <a:xfrm>
            <a:off x="9116775" y="3985848"/>
            <a:ext cx="2084625" cy="50405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19" name="文本占位符 7"/>
          <p:cNvSpPr>
            <a:spLocks noGrp="1"/>
          </p:cNvSpPr>
          <p:nvPr>
            <p:ph type="body" sz="quarter" idx="25" hasCustomPrompt="1"/>
          </p:nvPr>
        </p:nvSpPr>
        <p:spPr>
          <a:xfrm>
            <a:off x="1007042" y="448990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26" hasCustomPrompt="1"/>
          </p:nvPr>
        </p:nvSpPr>
        <p:spPr>
          <a:xfrm>
            <a:off x="4126170" y="448990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27" hasCustomPrompt="1"/>
          </p:nvPr>
        </p:nvSpPr>
        <p:spPr>
          <a:xfrm>
            <a:off x="6093619" y="448990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2" name="文本占位符 7"/>
          <p:cNvSpPr>
            <a:spLocks noGrp="1"/>
          </p:cNvSpPr>
          <p:nvPr>
            <p:ph type="body" sz="quarter" idx="28" hasCustomPrompt="1"/>
          </p:nvPr>
        </p:nvSpPr>
        <p:spPr>
          <a:xfrm>
            <a:off x="9116775" y="4489904"/>
            <a:ext cx="20560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29" hasCustomPrompt="1"/>
          </p:nvPr>
        </p:nvSpPr>
        <p:spPr>
          <a:xfrm>
            <a:off x="1007042" y="502996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4" name="文本占位符 7"/>
          <p:cNvSpPr>
            <a:spLocks noGrp="1"/>
          </p:cNvSpPr>
          <p:nvPr>
            <p:ph type="body" sz="quarter" idx="30" hasCustomPrompt="1"/>
          </p:nvPr>
        </p:nvSpPr>
        <p:spPr>
          <a:xfrm>
            <a:off x="4126170" y="502996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25" name="文本占位符 7"/>
          <p:cNvSpPr>
            <a:spLocks noGrp="1"/>
          </p:cNvSpPr>
          <p:nvPr>
            <p:ph type="body" sz="quarter" idx="31" hasCustomPrompt="1"/>
          </p:nvPr>
        </p:nvSpPr>
        <p:spPr>
          <a:xfrm>
            <a:off x="6093619" y="502996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6" name="文本占位符 7"/>
          <p:cNvSpPr>
            <a:spLocks noGrp="1"/>
          </p:cNvSpPr>
          <p:nvPr>
            <p:ph type="body" sz="quarter" idx="32" hasCustomPrompt="1"/>
          </p:nvPr>
        </p:nvSpPr>
        <p:spPr>
          <a:xfrm>
            <a:off x="9116775" y="5029964"/>
            <a:ext cx="208462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27" name="文本占位符 7"/>
          <p:cNvSpPr>
            <a:spLocks noGrp="1"/>
          </p:cNvSpPr>
          <p:nvPr>
            <p:ph type="body" sz="quarter" idx="33" hasCustomPrompt="1"/>
          </p:nvPr>
        </p:nvSpPr>
        <p:spPr>
          <a:xfrm>
            <a:off x="1007042" y="5498016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8" name="文本占位符 7"/>
          <p:cNvSpPr>
            <a:spLocks noGrp="1"/>
          </p:cNvSpPr>
          <p:nvPr>
            <p:ph type="body" sz="quarter" idx="34" hasCustomPrompt="1"/>
          </p:nvPr>
        </p:nvSpPr>
        <p:spPr>
          <a:xfrm>
            <a:off x="4126170" y="5498016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 smtClean="0"/>
              <a:t>2019.01.25</a:t>
            </a:r>
            <a:endParaRPr lang="zh-CN" altLang="en-US" dirty="0"/>
          </a:p>
        </p:txBody>
      </p:sp>
      <p:sp>
        <p:nvSpPr>
          <p:cNvPr id="29" name="文本占位符 7"/>
          <p:cNvSpPr>
            <a:spLocks noGrp="1"/>
          </p:cNvSpPr>
          <p:nvPr>
            <p:ph type="body" sz="quarter" idx="35" hasCustomPrompt="1"/>
          </p:nvPr>
        </p:nvSpPr>
        <p:spPr>
          <a:xfrm>
            <a:off x="6093619" y="5498016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30" name="文本占位符 7"/>
          <p:cNvSpPr>
            <a:spLocks noGrp="1"/>
          </p:cNvSpPr>
          <p:nvPr>
            <p:ph type="body" sz="quarter" idx="36" hasCustomPrompt="1"/>
          </p:nvPr>
        </p:nvSpPr>
        <p:spPr>
          <a:xfrm>
            <a:off x="9116775" y="5498016"/>
            <a:ext cx="208462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</p:spTree>
    <p:extLst>
      <p:ext uri="{BB962C8B-B14F-4D97-AF65-F5344CB8AC3E}">
        <p14:creationId xmlns:p14="http://schemas.microsoft.com/office/powerpoint/2010/main" val="3897983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#前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/>
              <a:t>本章主要讲述</a:t>
            </a:r>
            <a:r>
              <a:rPr lang="en-US" altLang="zh-CN" dirty="0"/>
              <a:t>...</a:t>
            </a:r>
          </a:p>
          <a:p>
            <a:pPr lvl="1"/>
            <a:r>
              <a:rPr lang="zh-CN" altLang="en-US" dirty="0"/>
              <a:t>第二</a:t>
            </a:r>
            <a:r>
              <a:rPr lang="zh-CN" altLang="en-US" dirty="0" smtClean="0"/>
              <a:t>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17614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前言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905366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642" userDrawn="1">
          <p15:clr>
            <a:srgbClr val="FBAE40"/>
          </p15:clr>
        </p15:guide>
        <p15:guide id="2" pos="7038" userDrawn="1">
          <p15:clr>
            <a:srgbClr val="FBAE40"/>
          </p15:clr>
        </p15:guide>
        <p15:guide id="3" orient="horz" pos="116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#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eaLnBrk="1" fontAlgn="ctr" hangingPunct="1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 smtClean="0"/>
              <a:t>学完本课程后，您将能够：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20820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b="0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目标</a:t>
            </a:r>
            <a:endParaRPr lang="en-US" altLang="zh-CN" sz="3640" b="0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1164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#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68811"/>
          </a:xfrm>
          <a:prstGeom prst="rect">
            <a:avLst/>
          </a:prstGeom>
        </p:spPr>
        <p:txBody>
          <a:bodyPr/>
          <a:lstStyle>
            <a:lvl1pPr marL="457017" marR="0" indent="-457017" algn="just" defTabSz="801367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 typeface="+mj-lt"/>
              <a:buAutoNum type="arabicPeriod"/>
              <a:tabLst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fontAlgn="ctr">
              <a:buClrTx/>
              <a:buSzPct val="100000"/>
              <a:buFont typeface="Huawei Sans" panose="020C0503030203020204" pitchFamily="34" charset="0"/>
              <a:buChar char="▫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一级目录一</a:t>
            </a:r>
            <a:endParaRPr lang="en-US" altLang="zh-CN" dirty="0"/>
          </a:p>
          <a:p>
            <a:pPr marL="653788" lvl="1" indent="-457017">
              <a:buSzPct val="100000"/>
              <a:buFont typeface="+mj-lt"/>
              <a:buAutoNum type="arabicPeriod"/>
            </a:pP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一级目录二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一级目录三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一级目录四</a:t>
            </a:r>
            <a:endParaRPr lang="en-US" altLang="zh-CN" dirty="0"/>
          </a:p>
          <a:p>
            <a:endParaRPr lang="zh-CN" altLang="en-US" dirty="0"/>
          </a:p>
        </p:txBody>
      </p:sp>
      <p:cxnSp>
        <p:nvCxnSpPr>
          <p:cNvPr id="28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47485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defTabSz="1001223" eaLnBrk="0" fontAlgn="ctr" hangingPunct="0">
              <a:defRPr sz="364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>
                <a:solidFill>
                  <a:srgbClr val="404040"/>
                </a:solidFill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95929983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642" userDrawn="1">
          <p15:clr>
            <a:srgbClr val="FBAE40"/>
          </p15:clr>
        </p15:guide>
        <p15:guide id="2" pos="7038" userDrawn="1">
          <p15:clr>
            <a:srgbClr val="FBAE40"/>
          </p15:clr>
        </p15:guide>
        <p15:guide id="3" orient="horz" pos="116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#本节概述和学习目标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414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4397358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b="0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本节概述和学习目标</a:t>
            </a:r>
            <a:endParaRPr lang="zh-CN" altLang="en-US" sz="3640" b="0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02474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0#思考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6" y="1844675"/>
            <a:ext cx="10153650" cy="4068812"/>
          </a:xfrm>
          <a:prstGeom prst="rect">
            <a:avLst/>
          </a:prstGeom>
        </p:spPr>
        <p:txBody>
          <a:bodyPr/>
          <a:lstStyle>
            <a:lvl1pPr marL="457200" marR="0" indent="-457200" algn="just" defTabSz="801688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+mj-lt"/>
              <a:buAutoNum type="arabicPeriod"/>
              <a:tabLst/>
              <a:defRPr sz="20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744537" indent="-342900" algn="just" fontAlgn="ctr">
              <a:buSzPct val="100000"/>
              <a:buFont typeface="+mj-lt"/>
              <a:buAutoNum type="alphaUcPeriod"/>
              <a:defRPr sz="1800" baseline="0">
                <a:latin typeface="Huawei Sans" panose="020C0503030203020204" pitchFamily="34" charset="0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r>
              <a:rPr lang="zh-CN" altLang="en-US" dirty="0"/>
              <a:t>此版式用于思考题</a:t>
            </a:r>
            <a:r>
              <a:rPr lang="en-US" altLang="zh-CN" dirty="0"/>
              <a:t>-201501</a:t>
            </a:r>
            <a:r>
              <a:rPr lang="zh-CN" altLang="en-US" dirty="0"/>
              <a:t>具体格式（序号格式需以模板展示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endParaRPr lang="en-US" altLang="zh-CN" dirty="0" smtClean="0"/>
          </a:p>
        </p:txBody>
      </p:sp>
      <p:cxnSp>
        <p:nvCxnSpPr>
          <p:cNvPr id="24" name="直线连接符 14">
            <a:extLst>
              <a:ext uri="{FF2B5EF4-FFF2-40B4-BE49-F238E27FC236}">
                <a16:creationId xmlns:a16="http://schemas.microsoft.com/office/drawing/2014/main" xmlns="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368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16">
            <a:extLst>
              <a:ext uri="{FF2B5EF4-FFF2-40B4-BE49-F238E27FC236}">
                <a16:creationId xmlns:a16="http://schemas.microsoft.com/office/drawing/2014/main" xmlns="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584088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思考题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3674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1#本节小结（可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 smtClean="0"/>
              <a:t>此版式用于每一节的小结</a:t>
            </a:r>
          </a:p>
          <a:p>
            <a:pPr lvl="1"/>
            <a:r>
              <a:rPr lang="zh-CN" altLang="en-US" dirty="0" smtClean="0"/>
              <a:t>第二</a:t>
            </a:r>
            <a:r>
              <a:rPr lang="zh-CN" altLang="en-US" dirty="0"/>
              <a:t>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11" name="直线连接符 14">
            <a:extLst>
              <a:ext uri="{FF2B5EF4-FFF2-40B4-BE49-F238E27FC236}">
                <a16:creationId xmlns=""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文本框 16">
            <a:extLst>
              <a:ext uri="{FF2B5EF4-FFF2-40B4-BE49-F238E27FC236}">
                <a16:creationId xmlns=""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 smtClean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本节小结</a:t>
            </a:r>
            <a:endParaRPr kumimoji="1" lang="zh-CN" altLang="en-US" sz="3636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5242044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4">
            <a:extLst>
              <a:ext uri="{FF2B5EF4-FFF2-40B4-BE49-F238E27FC236}">
                <a16:creationId xmlns="" xmlns:a16="http://schemas.microsoft.com/office/drawing/2014/main" id="{AF72FAD7-C8C3-754A-A498-D3A7EC29A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954" y="6270652"/>
            <a:ext cx="1981542" cy="1536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1000" dirty="0"/>
              <a:t>Security Level:</a:t>
            </a:r>
            <a:endParaRPr lang="en-US" altLang="zh-CN" sz="1000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089" y="5976169"/>
            <a:ext cx="2257507" cy="482533"/>
          </a:xfrm>
          <a:prstGeom prst="rect">
            <a:avLst/>
          </a:prstGeom>
        </p:spPr>
      </p:pic>
      <p:grpSp>
        <p:nvGrpSpPr>
          <p:cNvPr id="30" name="Group 87">
            <a:extLst>
              <a:ext uri="{FF2B5EF4-FFF2-40B4-BE49-F238E27FC236}">
                <a16:creationId xmlns=""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1" name="矩形 13">
              <a:extLst>
                <a:ext uri="{FF2B5EF4-FFF2-40B4-BE49-F238E27FC236}">
                  <a16:creationId xmlns=""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2" name="文本框 15">
              <a:extLst>
                <a:ext uri="{FF2B5EF4-FFF2-40B4-BE49-F238E27FC236}">
                  <a16:creationId xmlns=""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=""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=""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=""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=""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7" name="矩形 13">
              <a:extLst>
                <a:ext uri="{FF2B5EF4-FFF2-40B4-BE49-F238E27FC236}">
                  <a16:creationId xmlns=""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8" name="矩形 13">
              <a:extLst>
                <a:ext uri="{FF2B5EF4-FFF2-40B4-BE49-F238E27FC236}">
                  <a16:creationId xmlns=""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9" name="文本框 15">
              <a:extLst>
                <a:ext uri="{FF2B5EF4-FFF2-40B4-BE49-F238E27FC236}">
                  <a16:creationId xmlns=""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=""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=""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=""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=""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=""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5" name="矩形 13">
              <a:extLst>
                <a:ext uri="{FF2B5EF4-FFF2-40B4-BE49-F238E27FC236}">
                  <a16:creationId xmlns=""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6" name="矩形 13">
              <a:extLst>
                <a:ext uri="{FF2B5EF4-FFF2-40B4-BE49-F238E27FC236}">
                  <a16:creationId xmlns=""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7" name="矩形 13">
              <a:extLst>
                <a:ext uri="{FF2B5EF4-FFF2-40B4-BE49-F238E27FC236}">
                  <a16:creationId xmlns=""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48" name="矩形 13">
              <a:extLst>
                <a:ext uri="{FF2B5EF4-FFF2-40B4-BE49-F238E27FC236}">
                  <a16:creationId xmlns=""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49" name="矩形 13">
              <a:extLst>
                <a:ext uri="{FF2B5EF4-FFF2-40B4-BE49-F238E27FC236}">
                  <a16:creationId xmlns=""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50" name="矩形 13">
              <a:extLst>
                <a:ext uri="{FF2B5EF4-FFF2-40B4-BE49-F238E27FC236}">
                  <a16:creationId xmlns=""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51" name="矩形 13">
              <a:extLst>
                <a:ext uri="{FF2B5EF4-FFF2-40B4-BE49-F238E27FC236}">
                  <a16:creationId xmlns=""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2" name="矩形 13">
              <a:extLst>
                <a:ext uri="{FF2B5EF4-FFF2-40B4-BE49-F238E27FC236}">
                  <a16:creationId xmlns=""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53" name="矩形 13">
              <a:extLst>
                <a:ext uri="{FF2B5EF4-FFF2-40B4-BE49-F238E27FC236}">
                  <a16:creationId xmlns=""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54" name="矩形 13">
              <a:extLst>
                <a:ext uri="{FF2B5EF4-FFF2-40B4-BE49-F238E27FC236}">
                  <a16:creationId xmlns=""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55" name="矩形 13">
              <a:extLst>
                <a:ext uri="{FF2B5EF4-FFF2-40B4-BE49-F238E27FC236}">
                  <a16:creationId xmlns=""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56" name="矩形 13">
              <a:extLst>
                <a:ext uri="{FF2B5EF4-FFF2-40B4-BE49-F238E27FC236}">
                  <a16:creationId xmlns=""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57" name="矩形 13">
              <a:extLst>
                <a:ext uri="{FF2B5EF4-FFF2-40B4-BE49-F238E27FC236}">
                  <a16:creationId xmlns=""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58" name="矩形 13">
              <a:extLst>
                <a:ext uri="{FF2B5EF4-FFF2-40B4-BE49-F238E27FC236}">
                  <a16:creationId xmlns=""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59" name="矩形 13">
              <a:extLst>
                <a:ext uri="{FF2B5EF4-FFF2-40B4-BE49-F238E27FC236}">
                  <a16:creationId xmlns=""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0" name="矩形 13">
              <a:extLst>
                <a:ext uri="{FF2B5EF4-FFF2-40B4-BE49-F238E27FC236}">
                  <a16:creationId xmlns=""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61" name="矩形 13">
              <a:extLst>
                <a:ext uri="{FF2B5EF4-FFF2-40B4-BE49-F238E27FC236}">
                  <a16:creationId xmlns=""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62" name="矩形 13">
              <a:extLst>
                <a:ext uri="{FF2B5EF4-FFF2-40B4-BE49-F238E27FC236}">
                  <a16:creationId xmlns=""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63" name="矩形 13">
              <a:extLst>
                <a:ext uri="{FF2B5EF4-FFF2-40B4-BE49-F238E27FC236}">
                  <a16:creationId xmlns=""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64" name="矩形 13">
              <a:extLst>
                <a:ext uri="{FF2B5EF4-FFF2-40B4-BE49-F238E27FC236}">
                  <a16:creationId xmlns=""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=""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=""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=""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=""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=""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=""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226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7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orient="horz" pos="572" userDrawn="1">
          <p15:clr>
            <a:srgbClr val="F26B43"/>
          </p15:clr>
        </p15:guide>
        <p15:guide id="4" orient="horz" pos="1230" userDrawn="1">
          <p15:clr>
            <a:srgbClr val="F26B43"/>
          </p15:clr>
        </p15:guide>
        <p15:guide id="5" orient="horz" pos="2160" userDrawn="1">
          <p15:clr>
            <a:srgbClr val="F26B43"/>
          </p15:clr>
        </p15:guide>
        <p15:guide id="6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">
            <a:extLst>
              <a:ext uri="{FF2B5EF4-FFF2-40B4-BE49-F238E27FC236}">
                <a16:creationId xmlns="" xmlns:a16="http://schemas.microsoft.com/office/drawing/2014/main" id="{6785A3D6-1271-D247-9E96-1B376F4BE7BE}"/>
              </a:ext>
            </a:extLst>
          </p:cNvPr>
          <p:cNvSpPr txBox="1"/>
          <p:nvPr userDrawn="1"/>
        </p:nvSpPr>
        <p:spPr>
          <a:xfrm>
            <a:off x="1095467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4" b="0" baseline="0" dirty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Huawei Confidential</a:t>
            </a:r>
          </a:p>
        </p:txBody>
      </p:sp>
      <p:sp>
        <p:nvSpPr>
          <p:cNvPr id="24" name="TextBox 3">
            <a:extLst>
              <a:ext uri="{FF2B5EF4-FFF2-40B4-BE49-F238E27FC236}">
                <a16:creationId xmlns=""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baseline="0" smtClean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baseline="0" dirty="0">
              <a:solidFill>
                <a:srgbClr val="1D1D1B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999" y="6319870"/>
            <a:ext cx="1269075" cy="271153"/>
          </a:xfrm>
          <a:prstGeom prst="rect">
            <a:avLst/>
          </a:prstGeom>
        </p:spPr>
      </p:pic>
      <p:grpSp>
        <p:nvGrpSpPr>
          <p:cNvPr id="27" name="Group 87">
            <a:extLst>
              <a:ext uri="{FF2B5EF4-FFF2-40B4-BE49-F238E27FC236}">
                <a16:creationId xmlns=""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28" name="矩形 13">
              <a:extLst>
                <a:ext uri="{FF2B5EF4-FFF2-40B4-BE49-F238E27FC236}">
                  <a16:creationId xmlns=""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29" name="文本框 15">
              <a:extLst>
                <a:ext uri="{FF2B5EF4-FFF2-40B4-BE49-F238E27FC236}">
                  <a16:creationId xmlns=""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0" name="矩形 13">
              <a:extLst>
                <a:ext uri="{FF2B5EF4-FFF2-40B4-BE49-F238E27FC236}">
                  <a16:creationId xmlns=""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1" name="矩形 13">
              <a:extLst>
                <a:ext uri="{FF2B5EF4-FFF2-40B4-BE49-F238E27FC236}">
                  <a16:creationId xmlns=""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=""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=""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=""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5" name="矩形 13">
              <a:extLst>
                <a:ext uri="{FF2B5EF4-FFF2-40B4-BE49-F238E27FC236}">
                  <a16:creationId xmlns=""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6" name="文本框 15">
              <a:extLst>
                <a:ext uri="{FF2B5EF4-FFF2-40B4-BE49-F238E27FC236}">
                  <a16:creationId xmlns=""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7" name="矩形 13">
              <a:extLst>
                <a:ext uri="{FF2B5EF4-FFF2-40B4-BE49-F238E27FC236}">
                  <a16:creationId xmlns=""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38" name="矩形 13">
              <a:extLst>
                <a:ext uri="{FF2B5EF4-FFF2-40B4-BE49-F238E27FC236}">
                  <a16:creationId xmlns=""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=""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=""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=""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=""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=""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=""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=""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=""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=""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=""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9" name="矩形 13">
              <a:extLst>
                <a:ext uri="{FF2B5EF4-FFF2-40B4-BE49-F238E27FC236}">
                  <a16:creationId xmlns=""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=""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71" name="矩形 13">
              <a:extLst>
                <a:ext uri="{FF2B5EF4-FFF2-40B4-BE49-F238E27FC236}">
                  <a16:creationId xmlns=""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72" name="矩形 13">
              <a:extLst>
                <a:ext uri="{FF2B5EF4-FFF2-40B4-BE49-F238E27FC236}">
                  <a16:creationId xmlns=""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73" name="矩形 13">
              <a:extLst>
                <a:ext uri="{FF2B5EF4-FFF2-40B4-BE49-F238E27FC236}">
                  <a16:creationId xmlns=""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74" name="矩形 13">
              <a:extLst>
                <a:ext uri="{FF2B5EF4-FFF2-40B4-BE49-F238E27FC236}">
                  <a16:creationId xmlns=""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75" name="矩形 13">
              <a:extLst>
                <a:ext uri="{FF2B5EF4-FFF2-40B4-BE49-F238E27FC236}">
                  <a16:creationId xmlns=""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76" name="矩形 13">
              <a:extLst>
                <a:ext uri="{FF2B5EF4-FFF2-40B4-BE49-F238E27FC236}">
                  <a16:creationId xmlns=""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7" name="矩形 13">
              <a:extLst>
                <a:ext uri="{FF2B5EF4-FFF2-40B4-BE49-F238E27FC236}">
                  <a16:creationId xmlns=""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78" name="矩形 13">
              <a:extLst>
                <a:ext uri="{FF2B5EF4-FFF2-40B4-BE49-F238E27FC236}">
                  <a16:creationId xmlns=""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79" name="矩形 13">
              <a:extLst>
                <a:ext uri="{FF2B5EF4-FFF2-40B4-BE49-F238E27FC236}">
                  <a16:creationId xmlns=""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80" name="矩形 13">
              <a:extLst>
                <a:ext uri="{FF2B5EF4-FFF2-40B4-BE49-F238E27FC236}">
                  <a16:creationId xmlns=""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81" name="矩形 13">
              <a:extLst>
                <a:ext uri="{FF2B5EF4-FFF2-40B4-BE49-F238E27FC236}">
                  <a16:creationId xmlns=""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82" name="矩形 13">
              <a:extLst>
                <a:ext uri="{FF2B5EF4-FFF2-40B4-BE49-F238E27FC236}">
                  <a16:creationId xmlns=""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83" name="矩形 13">
              <a:extLst>
                <a:ext uri="{FF2B5EF4-FFF2-40B4-BE49-F238E27FC236}">
                  <a16:creationId xmlns=""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84" name="矩形 13">
              <a:extLst>
                <a:ext uri="{FF2B5EF4-FFF2-40B4-BE49-F238E27FC236}">
                  <a16:creationId xmlns=""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85" name="矩形 13">
              <a:extLst>
                <a:ext uri="{FF2B5EF4-FFF2-40B4-BE49-F238E27FC236}">
                  <a16:creationId xmlns=""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86" name="矩形 13">
              <a:extLst>
                <a:ext uri="{FF2B5EF4-FFF2-40B4-BE49-F238E27FC236}">
                  <a16:creationId xmlns=""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87" name="矩形 13">
              <a:extLst>
                <a:ext uri="{FF2B5EF4-FFF2-40B4-BE49-F238E27FC236}">
                  <a16:creationId xmlns=""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0999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28" r:id="rId2"/>
    <p:sldLayoutId id="2147483844" r:id="rId3"/>
    <p:sldLayoutId id="2147483866" r:id="rId4"/>
    <p:sldLayoutId id="2147483846" r:id="rId5"/>
    <p:sldLayoutId id="2147483871" r:id="rId6"/>
    <p:sldLayoutId id="2147483836" r:id="rId7"/>
    <p:sldLayoutId id="2147483837" r:id="rId8"/>
    <p:sldLayoutId id="2147483838" r:id="rId9"/>
    <p:sldLayoutId id="2147483839" r:id="rId10"/>
    <p:sldLayoutId id="2147483872" r:id="rId11"/>
    <p:sldLayoutId id="2147483873" r:id="rId12"/>
  </p:sldLayoutIdLst>
  <p:timing>
    <p:tnLst>
      <p:par>
        <p:cTn id="1" dur="indefinite" restart="never" nodeType="tmRoot"/>
      </p:par>
    </p:tnLst>
  </p:timing>
  <p:txStyles>
    <p:titleStyle>
      <a:lvl1pPr algn="l" defTabSz="914034" rtl="0" eaLnBrk="1" fontAlgn="ctr" latinLnBrk="0" hangingPunct="1">
        <a:lnSpc>
          <a:spcPct val="90000"/>
        </a:lnSpc>
        <a:spcBef>
          <a:spcPct val="0"/>
        </a:spcBef>
        <a:buNone/>
        <a:defRPr lang="zh-CN" altLang="en-US" sz="3200" kern="1200" baseline="0" dirty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</p:titleStyle>
    <p:bodyStyle>
      <a:lvl1pPr marL="302279" indent="-302279" algn="l" defTabSz="914034" rtl="0" eaLnBrk="1" fontAlgn="ctr" latinLnBrk="0" hangingPunct="1">
        <a:lnSpc>
          <a:spcPct val="140000"/>
        </a:lnSpc>
        <a:spcBef>
          <a:spcPts val="792"/>
        </a:spcBef>
        <a:buSzPct val="50000"/>
        <a:buFont typeface="Wingdings" panose="05000000000000000000" pitchFamily="2" charset="2"/>
        <a:buChar char="l"/>
        <a:defRPr sz="21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54938" indent="-251899" algn="l" defTabSz="914034" rtl="0" eaLnBrk="1" fontAlgn="ctr" latinLnBrk="0" hangingPunct="1">
        <a:lnSpc>
          <a:spcPct val="140000"/>
        </a:lnSpc>
        <a:spcBef>
          <a:spcPts val="720"/>
        </a:spcBef>
        <a:buClrTx/>
        <a:buSzPct val="50000"/>
        <a:buFont typeface="Wingdings" panose="05000000000000000000" pitchFamily="2" charset="2"/>
        <a:buChar char="p"/>
        <a:defRPr sz="19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2pPr>
      <a:lvl3pPr marL="1003998" indent="-201519" algn="l" defTabSz="914034" rtl="0" eaLnBrk="1" fontAlgn="ctr" latinLnBrk="0" hangingPunct="1">
        <a:lnSpc>
          <a:spcPct val="140000"/>
        </a:lnSpc>
        <a:spcBef>
          <a:spcPts val="648"/>
        </a:spcBef>
        <a:buClrTx/>
        <a:buSzPct val="50000"/>
        <a:buFont typeface="Wingdings" panose="05000000000000000000" pitchFamily="2" charset="2"/>
        <a:buChar char="n"/>
        <a:defRPr sz="17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3pPr>
      <a:lvl4pPr marL="1399840" indent="-197921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−"/>
        <a:defRPr sz="15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4pPr>
      <a:lvl5pPr marL="1802879" indent="-201519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~"/>
        <a:defRPr sz="13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642" userDrawn="1">
          <p15:clr>
            <a:srgbClr val="F26B43"/>
          </p15:clr>
        </p15:guide>
        <p15:guide id="4" pos="7038" userDrawn="1">
          <p15:clr>
            <a:srgbClr val="F26B43"/>
          </p15:clr>
        </p15:guide>
        <p15:guide id="5" orient="horz" pos="2341" userDrawn="1">
          <p15:clr>
            <a:srgbClr val="F26B43"/>
          </p15:clr>
        </p15:guide>
        <p15:guide id="6" orient="horz" pos="3906" userDrawn="1">
          <p15:clr>
            <a:srgbClr val="F26B43"/>
          </p15:clr>
        </p15:guide>
        <p15:guide id="7" orient="horz" pos="1162" userDrawn="1">
          <p15:clr>
            <a:srgbClr val="F26B43"/>
          </p15:clr>
        </p15:guide>
        <p15:guide id="8" pos="3840" userDrawn="1">
          <p15:clr>
            <a:srgbClr val="F26B43"/>
          </p15:clr>
        </p15:guide>
        <p15:guide id="9" orient="horz" pos="731" userDrawn="1">
          <p15:clr>
            <a:srgbClr val="F26B43"/>
          </p15:clr>
        </p15:guide>
        <p15:guide id="10" orient="horz" pos="86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34131" y="457499"/>
            <a:ext cx="10726032" cy="980113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/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28" name="Rectangle 57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1484313"/>
            <a:ext cx="10728325" cy="4443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41" tIns="40071" rIns="80141" bIns="400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TextBox 2">
            <a:extLst>
              <a:ext uri="{FF2B5EF4-FFF2-40B4-BE49-F238E27FC236}">
                <a16:creationId xmlns="" xmlns:a16="http://schemas.microsoft.com/office/drawing/2014/main" id="{6785A3D6-1271-D247-9E96-1B376F4BE7BE}"/>
              </a:ext>
            </a:extLst>
          </p:cNvPr>
          <p:cNvSpPr txBox="1"/>
          <p:nvPr userDrawn="1"/>
        </p:nvSpPr>
        <p:spPr>
          <a:xfrm>
            <a:off x="1095467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4" b="0" baseline="0" dirty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Huawei Confidential</a:t>
            </a:r>
          </a:p>
        </p:txBody>
      </p:sp>
      <p:sp>
        <p:nvSpPr>
          <p:cNvPr id="24" name="TextBox 3">
            <a:extLst>
              <a:ext uri="{FF2B5EF4-FFF2-40B4-BE49-F238E27FC236}">
                <a16:creationId xmlns=""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baseline="0" smtClean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baseline="0" dirty="0">
              <a:solidFill>
                <a:srgbClr val="1D1D1B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999" y="6319870"/>
            <a:ext cx="1269075" cy="271153"/>
          </a:xfrm>
          <a:prstGeom prst="rect">
            <a:avLst/>
          </a:prstGeom>
        </p:spPr>
      </p:pic>
      <p:grpSp>
        <p:nvGrpSpPr>
          <p:cNvPr id="29" name="Group 87">
            <a:extLst>
              <a:ext uri="{FF2B5EF4-FFF2-40B4-BE49-F238E27FC236}">
                <a16:creationId xmlns=""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0" name="矩形 13">
              <a:extLst>
                <a:ext uri="{FF2B5EF4-FFF2-40B4-BE49-F238E27FC236}">
                  <a16:creationId xmlns=""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1" name="文本框 15">
              <a:extLst>
                <a:ext uri="{FF2B5EF4-FFF2-40B4-BE49-F238E27FC236}">
                  <a16:creationId xmlns=""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=""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=""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=""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=""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=""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矩形 13">
              <a:extLst>
                <a:ext uri="{FF2B5EF4-FFF2-40B4-BE49-F238E27FC236}">
                  <a16:creationId xmlns=""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8" name="文本框 15">
              <a:extLst>
                <a:ext uri="{FF2B5EF4-FFF2-40B4-BE49-F238E27FC236}">
                  <a16:creationId xmlns=""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=""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=""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=""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=""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=""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=""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=""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=""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=""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=""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=""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=""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" name="矩形 13">
              <a:extLst>
                <a:ext uri="{FF2B5EF4-FFF2-40B4-BE49-F238E27FC236}">
                  <a16:creationId xmlns=""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72" name="矩形 13">
              <a:extLst>
                <a:ext uri="{FF2B5EF4-FFF2-40B4-BE49-F238E27FC236}">
                  <a16:creationId xmlns=""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73" name="矩形 13">
              <a:extLst>
                <a:ext uri="{FF2B5EF4-FFF2-40B4-BE49-F238E27FC236}">
                  <a16:creationId xmlns=""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74" name="矩形 13">
              <a:extLst>
                <a:ext uri="{FF2B5EF4-FFF2-40B4-BE49-F238E27FC236}">
                  <a16:creationId xmlns=""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75" name="矩形 13">
              <a:extLst>
                <a:ext uri="{FF2B5EF4-FFF2-40B4-BE49-F238E27FC236}">
                  <a16:creationId xmlns=""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76" name="矩形 13">
              <a:extLst>
                <a:ext uri="{FF2B5EF4-FFF2-40B4-BE49-F238E27FC236}">
                  <a16:creationId xmlns=""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77" name="矩形 13">
              <a:extLst>
                <a:ext uri="{FF2B5EF4-FFF2-40B4-BE49-F238E27FC236}">
                  <a16:creationId xmlns=""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78" name="矩形 13">
              <a:extLst>
                <a:ext uri="{FF2B5EF4-FFF2-40B4-BE49-F238E27FC236}">
                  <a16:creationId xmlns=""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9" name="矩形 13">
              <a:extLst>
                <a:ext uri="{FF2B5EF4-FFF2-40B4-BE49-F238E27FC236}">
                  <a16:creationId xmlns=""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80" name="矩形 13">
              <a:extLst>
                <a:ext uri="{FF2B5EF4-FFF2-40B4-BE49-F238E27FC236}">
                  <a16:creationId xmlns=""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81" name="矩形 13">
              <a:extLst>
                <a:ext uri="{FF2B5EF4-FFF2-40B4-BE49-F238E27FC236}">
                  <a16:creationId xmlns=""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82" name="矩形 13">
              <a:extLst>
                <a:ext uri="{FF2B5EF4-FFF2-40B4-BE49-F238E27FC236}">
                  <a16:creationId xmlns=""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83" name="矩形 13">
              <a:extLst>
                <a:ext uri="{FF2B5EF4-FFF2-40B4-BE49-F238E27FC236}">
                  <a16:creationId xmlns=""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84" name="矩形 13">
              <a:extLst>
                <a:ext uri="{FF2B5EF4-FFF2-40B4-BE49-F238E27FC236}">
                  <a16:creationId xmlns=""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85" name="矩形 13">
              <a:extLst>
                <a:ext uri="{FF2B5EF4-FFF2-40B4-BE49-F238E27FC236}">
                  <a16:creationId xmlns=""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86" name="矩形 13">
              <a:extLst>
                <a:ext uri="{FF2B5EF4-FFF2-40B4-BE49-F238E27FC236}">
                  <a16:creationId xmlns=""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87" name="矩形 13">
              <a:extLst>
                <a:ext uri="{FF2B5EF4-FFF2-40B4-BE49-F238E27FC236}">
                  <a16:creationId xmlns=""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88" name="矩形 13">
              <a:extLst>
                <a:ext uri="{FF2B5EF4-FFF2-40B4-BE49-F238E27FC236}">
                  <a16:creationId xmlns=""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89" name="矩形 13">
              <a:extLst>
                <a:ext uri="{FF2B5EF4-FFF2-40B4-BE49-F238E27FC236}">
                  <a16:creationId xmlns=""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0900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69" r:id="rId2"/>
    <p:sldLayoutId id="2147483862" r:id="rId3"/>
    <p:sldLayoutId id="2147483870" r:id="rId4"/>
    <p:sldLayoutId id="2147483863" r:id="rId5"/>
  </p:sldLayoutIdLst>
  <p:timing>
    <p:tnLst>
      <p:par>
        <p:cTn id="1" dur="indefinite" restart="never" nodeType="tmRoot"/>
      </p:par>
    </p:tnLst>
  </p:timing>
  <p:txStyles>
    <p:titleStyle>
      <a:lvl1pPr algn="l" defTabSz="914034" rtl="0" eaLnBrk="1" fontAlgn="base" latinLnBrk="0" hangingPunct="1">
        <a:lnSpc>
          <a:spcPct val="90000"/>
        </a:lnSpc>
        <a:spcBef>
          <a:spcPct val="0"/>
        </a:spcBef>
        <a:buNone/>
        <a:defRPr lang="zh-CN" altLang="en-US" sz="3200" kern="1200" baseline="0" dirty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</p:titleStyle>
    <p:bodyStyle>
      <a:lvl1pPr marL="302279" indent="-302279" algn="l" defTabSz="914034" rtl="0" eaLnBrk="1" fontAlgn="ctr" latinLnBrk="0" hangingPunct="1">
        <a:lnSpc>
          <a:spcPct val="140000"/>
        </a:lnSpc>
        <a:spcBef>
          <a:spcPts val="792"/>
        </a:spcBef>
        <a:buSzPct val="50000"/>
        <a:buFont typeface="Wingdings" panose="05000000000000000000" pitchFamily="2" charset="2"/>
        <a:buChar char="l"/>
        <a:defRPr sz="21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54938" indent="-251899" algn="l" defTabSz="914034" rtl="0" eaLnBrk="1" fontAlgn="ctr" latinLnBrk="0" hangingPunct="1">
        <a:lnSpc>
          <a:spcPct val="140000"/>
        </a:lnSpc>
        <a:spcBef>
          <a:spcPts val="720"/>
        </a:spcBef>
        <a:buClrTx/>
        <a:buSzPct val="50000"/>
        <a:buFont typeface="Wingdings" panose="05000000000000000000" pitchFamily="2" charset="2"/>
        <a:buChar char="p"/>
        <a:defRPr sz="19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2pPr>
      <a:lvl3pPr marL="1003998" indent="-201519" algn="l" defTabSz="914034" rtl="0" eaLnBrk="1" fontAlgn="ctr" latinLnBrk="0" hangingPunct="1">
        <a:lnSpc>
          <a:spcPct val="140000"/>
        </a:lnSpc>
        <a:spcBef>
          <a:spcPts val="648"/>
        </a:spcBef>
        <a:buClrTx/>
        <a:buSzPct val="50000"/>
        <a:buFont typeface="Wingdings" panose="05000000000000000000" pitchFamily="2" charset="2"/>
        <a:buChar char="n"/>
        <a:defRPr sz="17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3pPr>
      <a:lvl4pPr marL="1399840" indent="-197921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−"/>
        <a:defRPr sz="15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4pPr>
      <a:lvl5pPr marL="1802879" indent="-201519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~"/>
        <a:defRPr sz="13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7219">
          <p15:clr>
            <a:srgbClr val="F26B43"/>
          </p15:clr>
        </p15:guide>
        <p15:guide id="3" orient="horz" pos="278" userDrawn="1">
          <p15:clr>
            <a:srgbClr val="F26B43"/>
          </p15:clr>
        </p15:guide>
        <p15:guide id="4" orient="horz" pos="3906">
          <p15:clr>
            <a:srgbClr val="F26B43"/>
          </p15:clr>
        </p15:guide>
        <p15:guide id="6" pos="3840">
          <p15:clr>
            <a:srgbClr val="F26B43"/>
          </p15:clr>
        </p15:guide>
        <p15:guide id="7" pos="461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87">
            <a:extLst>
              <a:ext uri="{FF2B5EF4-FFF2-40B4-BE49-F238E27FC236}">
                <a16:creationId xmlns=""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0" name="矩形 13">
              <a:extLst>
                <a:ext uri="{FF2B5EF4-FFF2-40B4-BE49-F238E27FC236}">
                  <a16:creationId xmlns=""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1" name="文本框 15">
              <a:extLst>
                <a:ext uri="{FF2B5EF4-FFF2-40B4-BE49-F238E27FC236}">
                  <a16:creationId xmlns=""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=""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=""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=""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=""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=""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矩形 13">
              <a:extLst>
                <a:ext uri="{FF2B5EF4-FFF2-40B4-BE49-F238E27FC236}">
                  <a16:creationId xmlns=""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8" name="文本框 15">
              <a:extLst>
                <a:ext uri="{FF2B5EF4-FFF2-40B4-BE49-F238E27FC236}">
                  <a16:creationId xmlns=""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=""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=""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=""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=""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=""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=""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5" name="矩形 13">
              <a:extLst>
                <a:ext uri="{FF2B5EF4-FFF2-40B4-BE49-F238E27FC236}">
                  <a16:creationId xmlns=""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6" name="矩形 13">
              <a:extLst>
                <a:ext uri="{FF2B5EF4-FFF2-40B4-BE49-F238E27FC236}">
                  <a16:creationId xmlns=""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47" name="矩形 13">
              <a:extLst>
                <a:ext uri="{FF2B5EF4-FFF2-40B4-BE49-F238E27FC236}">
                  <a16:creationId xmlns=""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48" name="矩形 13">
              <a:extLst>
                <a:ext uri="{FF2B5EF4-FFF2-40B4-BE49-F238E27FC236}">
                  <a16:creationId xmlns=""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49" name="矩形 13">
              <a:extLst>
                <a:ext uri="{FF2B5EF4-FFF2-40B4-BE49-F238E27FC236}">
                  <a16:creationId xmlns=""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50" name="矩形 13">
              <a:extLst>
                <a:ext uri="{FF2B5EF4-FFF2-40B4-BE49-F238E27FC236}">
                  <a16:creationId xmlns=""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1" name="矩形 13">
              <a:extLst>
                <a:ext uri="{FF2B5EF4-FFF2-40B4-BE49-F238E27FC236}">
                  <a16:creationId xmlns=""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52" name="矩形 13">
              <a:extLst>
                <a:ext uri="{FF2B5EF4-FFF2-40B4-BE49-F238E27FC236}">
                  <a16:creationId xmlns=""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53" name="矩形 13">
              <a:extLst>
                <a:ext uri="{FF2B5EF4-FFF2-40B4-BE49-F238E27FC236}">
                  <a16:creationId xmlns=""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54" name="矩形 13">
              <a:extLst>
                <a:ext uri="{FF2B5EF4-FFF2-40B4-BE49-F238E27FC236}">
                  <a16:creationId xmlns=""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55" name="矩形 13">
              <a:extLst>
                <a:ext uri="{FF2B5EF4-FFF2-40B4-BE49-F238E27FC236}">
                  <a16:creationId xmlns=""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56" name="矩形 13">
              <a:extLst>
                <a:ext uri="{FF2B5EF4-FFF2-40B4-BE49-F238E27FC236}">
                  <a16:creationId xmlns=""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57" name="矩形 13">
              <a:extLst>
                <a:ext uri="{FF2B5EF4-FFF2-40B4-BE49-F238E27FC236}">
                  <a16:creationId xmlns=""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58" name="矩形 13">
              <a:extLst>
                <a:ext uri="{FF2B5EF4-FFF2-40B4-BE49-F238E27FC236}">
                  <a16:creationId xmlns=""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9" name="矩形 13">
              <a:extLst>
                <a:ext uri="{FF2B5EF4-FFF2-40B4-BE49-F238E27FC236}">
                  <a16:creationId xmlns=""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60" name="矩形 13">
              <a:extLst>
                <a:ext uri="{FF2B5EF4-FFF2-40B4-BE49-F238E27FC236}">
                  <a16:creationId xmlns=""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61" name="矩形 13">
              <a:extLst>
                <a:ext uri="{FF2B5EF4-FFF2-40B4-BE49-F238E27FC236}">
                  <a16:creationId xmlns=""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62" name="矩形 13">
              <a:extLst>
                <a:ext uri="{FF2B5EF4-FFF2-40B4-BE49-F238E27FC236}">
                  <a16:creationId xmlns=""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63" name="矩形 13">
              <a:extLst>
                <a:ext uri="{FF2B5EF4-FFF2-40B4-BE49-F238E27FC236}">
                  <a16:creationId xmlns=""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64" name="矩形 13">
              <a:extLst>
                <a:ext uri="{FF2B5EF4-FFF2-40B4-BE49-F238E27FC236}">
                  <a16:creationId xmlns=""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=""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=""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=""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=""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=""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  <p:sp>
        <p:nvSpPr>
          <p:cNvPr id="70" name="Title Placeholder 1">
            <a:extLst>
              <a:ext uri="{FF2B5EF4-FFF2-40B4-BE49-F238E27FC236}">
                <a16:creationId xmlns=""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1" name="Text Placeholder 1">
            <a:extLst>
              <a:ext uri="{FF2B5EF4-FFF2-40B4-BE49-F238E27FC236}">
                <a16:creationId xmlns=""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 smtClean="0">
                <a:solidFill>
                  <a:srgbClr val="1D1D1B"/>
                </a:solidFill>
                <a:latin typeface="+mj-lt"/>
              </a:rPr>
              <a:t>Copyright©2020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Huawei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r>
              <a:rPr kumimoji="1" lang="en-US" altLang="zh-CN" sz="779" dirty="0">
                <a:solidFill>
                  <a:srgbClr val="1D1D1B"/>
                </a:solidFill>
                <a:latin typeface="+mn-lt"/>
              </a:rPr>
              <a:t/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779" dirty="0">
                <a:solidFill>
                  <a:srgbClr val="1D1D1B"/>
                </a:solidFill>
                <a:latin typeface="+mn-lt"/>
              </a:rPr>
              <a:t/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Huawei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72" name="Subtitle 6">
            <a:extLst>
              <a:ext uri="{FF2B5EF4-FFF2-40B4-BE49-F238E27FC236}">
                <a16:creationId xmlns=""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631849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把数字世界带入每个人、每个家庭、</a:t>
            </a:r>
            <a:r>
              <a:rPr kumimoji="1" lang="en-US" altLang="zh-CN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/>
            </a:r>
            <a:br>
              <a:rPr kumimoji="1" lang="en-US" altLang="zh-CN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每个组织，构建万物互联的智能世界。</a:t>
            </a:r>
          </a:p>
        </p:txBody>
      </p:sp>
      <p:sp>
        <p:nvSpPr>
          <p:cNvPr id="73" name="Subtitle 6">
            <a:extLst>
              <a:ext uri="{FF2B5EF4-FFF2-40B4-BE49-F238E27FC236}">
                <a16:creationId xmlns=""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+mn-lt"/>
              <a:ea typeface="Microsoft YaHei" charset="-122"/>
              <a:cs typeface="Microsoft YaHei" charset="-122"/>
            </a:endParaRPr>
          </a:p>
        </p:txBody>
      </p:sp>
      <p:pic>
        <p:nvPicPr>
          <p:cNvPr id="74" name="图片 7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497" y="5251150"/>
            <a:ext cx="1869596" cy="39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98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</p:sldLayoutIdLst>
  <p:hf hdr="0" ftr="0" dt="0"/>
  <p:txStyles>
    <p:titleStyle>
      <a:lvl1pPr algn="l" defTabSz="1187323" rtl="0" eaLnBrk="1" latinLnBrk="0" hangingPunct="1">
        <a:lnSpc>
          <a:spcPct val="90000"/>
        </a:lnSpc>
        <a:spcBef>
          <a:spcPct val="0"/>
        </a:spcBef>
        <a:buNone/>
        <a:defRPr sz="4998" b="0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Huawei Sans" panose="020C0503030203020204" pitchFamily="34" charset="0"/>
        </a:defRPr>
      </a:lvl1pPr>
    </p:titleStyle>
    <p:bodyStyle>
      <a:lvl1pPr marL="0" indent="0" algn="l" defTabSz="1187323" rtl="0" eaLnBrk="1" latinLnBrk="0" hangingPunct="1">
        <a:lnSpc>
          <a:spcPct val="90000"/>
        </a:lnSpc>
        <a:spcBef>
          <a:spcPts val="1298"/>
        </a:spcBef>
        <a:buFont typeface="Arial" panose="020B0604020202020204" pitchFamily="34" charset="0"/>
        <a:buNone/>
        <a:defRPr sz="1818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662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7" kern="1200">
          <a:solidFill>
            <a:schemeClr val="tx1"/>
          </a:solidFill>
          <a:latin typeface="+mn-lt"/>
          <a:ea typeface="+mn-ea"/>
          <a:cs typeface="+mn-cs"/>
        </a:defRPr>
      </a:lvl2pPr>
      <a:lvl3pPr marL="1187323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7" kern="1200">
          <a:solidFill>
            <a:schemeClr val="tx1"/>
          </a:solidFill>
          <a:latin typeface="+mn-lt"/>
          <a:ea typeface="+mn-ea"/>
          <a:cs typeface="+mn-cs"/>
        </a:defRPr>
      </a:lvl3pPr>
      <a:lvl4pPr marL="1780986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648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3265140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858802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452463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5046125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93662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2pPr>
      <a:lvl3pPr marL="1187323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3pPr>
      <a:lvl4pPr marL="1780986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648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2968309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561971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155634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4749295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61" userDrawn="1">
          <p15:clr>
            <a:srgbClr val="F26B43"/>
          </p15:clr>
        </p15:guide>
        <p15:guide id="4" pos="719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jpe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jpeg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jpe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jpeg"/><Relationship Id="rId4" Type="http://schemas.openxmlformats.org/officeDocument/2006/relationships/image" Target="../media/image7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jpeg"/><Relationship Id="rId4" Type="http://schemas.openxmlformats.org/officeDocument/2006/relationships/image" Target="../media/image7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jpeg"/><Relationship Id="rId4" Type="http://schemas.openxmlformats.org/officeDocument/2006/relationships/image" Target="../media/image7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华为</a:t>
            </a:r>
            <a:r>
              <a:rPr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云</a:t>
            </a:r>
            <a:r>
              <a:rPr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实验资源</a:t>
            </a:r>
            <a:r>
              <a:rPr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清理</a:t>
            </a:r>
            <a:r>
              <a:rPr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指导</a:t>
            </a:r>
            <a:r>
              <a:rPr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手册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671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</a:t>
            </a:r>
            <a:r>
              <a:rPr lang="zh-CN" altLang="en-US" dirty="0" smtClean="0"/>
              <a:t>弹性云服务器 </a:t>
            </a:r>
            <a:r>
              <a:rPr lang="en-US" altLang="zh-CN" dirty="0" smtClean="0"/>
              <a:t>(ECS)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731838" y="1052513"/>
            <a:ext cx="10296000" cy="5112000"/>
            <a:chOff x="731838" y="1052513"/>
            <a:chExt cx="10296000" cy="5112000"/>
          </a:xfrm>
        </p:grpSpPr>
        <p:pic>
          <p:nvPicPr>
            <p:cNvPr id="2" name="图片 1"/>
            <p:cNvPicPr>
              <a:picLocks/>
            </p:cNvPicPr>
            <p:nvPr/>
          </p:nvPicPr>
          <p:blipFill rotWithShape="1">
            <a:blip r:embed="rId3"/>
            <a:srcRect l="-1" r="590"/>
            <a:stretch/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5734850" y="3323494"/>
              <a:ext cx="722300" cy="1941358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5590524" y="5778029"/>
              <a:ext cx="3763384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查看弹性云服务器 </a:t>
              </a:r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ECS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当前状态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4" name="直接箭头连接符 13"/>
            <p:cNvCxnSpPr>
              <a:stCxn id="13" idx="0"/>
            </p:cNvCxnSpPr>
            <p:nvPr/>
          </p:nvCxnSpPr>
          <p:spPr>
            <a:xfrm flipH="1" flipV="1">
              <a:off x="6486996" y="4739735"/>
              <a:ext cx="985220" cy="1038294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9807750" y="1596245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373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/>
          </p:cNvPicPr>
          <p:nvPr/>
        </p:nvPicPr>
        <p:blipFill rotWithShape="1">
          <a:blip r:embed="rId3"/>
          <a:srcRect l="-1" r="590"/>
          <a:stretch/>
        </p:blipFill>
        <p:spPr>
          <a:xfrm>
            <a:off x="731838" y="1052513"/>
            <a:ext cx="10296000" cy="511200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清理弹性云服务器 </a:t>
            </a:r>
            <a:r>
              <a:rPr lang="en-US" altLang="zh-CN" dirty="0" smtClean="0"/>
              <a:t>(ECS)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449158" y="3347867"/>
            <a:ext cx="4407049" cy="2357776"/>
            <a:chOff x="2449158" y="3347867"/>
            <a:chExt cx="4407049" cy="2357776"/>
          </a:xfrm>
        </p:grpSpPr>
        <p:sp>
          <p:nvSpPr>
            <p:cNvPr id="8" name="矩形 7"/>
            <p:cNvSpPr/>
            <p:nvPr/>
          </p:nvSpPr>
          <p:spPr>
            <a:xfrm>
              <a:off x="2553442" y="3347867"/>
              <a:ext cx="950259" cy="230222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2449158" y="5388476"/>
              <a:ext cx="4407049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1. 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点击“名称</a:t>
              </a:r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/ID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”复选框，选中所有</a:t>
              </a:r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ECS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0" name="直接箭头连接符 9"/>
            <p:cNvCxnSpPr>
              <a:stCxn id="9" idx="0"/>
            </p:cNvCxnSpPr>
            <p:nvPr/>
          </p:nvCxnSpPr>
          <p:spPr>
            <a:xfrm flipH="1" flipV="1">
              <a:off x="3216539" y="3594974"/>
              <a:ext cx="1436144" cy="1793502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4140246" y="2865944"/>
            <a:ext cx="6630847" cy="587195"/>
            <a:chOff x="4140246" y="2865944"/>
            <a:chExt cx="6630847" cy="587195"/>
          </a:xfrm>
        </p:grpSpPr>
        <p:sp>
          <p:nvSpPr>
            <p:cNvPr id="15" name="矩形 14"/>
            <p:cNvSpPr/>
            <p:nvPr/>
          </p:nvSpPr>
          <p:spPr>
            <a:xfrm>
              <a:off x="4151606" y="2865944"/>
              <a:ext cx="505587" cy="161231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40246" y="3285150"/>
              <a:ext cx="516947" cy="167989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5588598" y="3013633"/>
              <a:ext cx="5182495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2. 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点击“更多”选框，选择下拉列表中的“删除”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9" name="直接箭头连接符 18"/>
            <p:cNvCxnSpPr>
              <a:stCxn id="18" idx="1"/>
            </p:cNvCxnSpPr>
            <p:nvPr/>
          </p:nvCxnSpPr>
          <p:spPr>
            <a:xfrm flipH="1" flipV="1">
              <a:off x="4658060" y="2946216"/>
              <a:ext cx="930538" cy="226001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/>
            <p:cNvCxnSpPr>
              <a:endCxn id="17" idx="3"/>
            </p:cNvCxnSpPr>
            <p:nvPr/>
          </p:nvCxnSpPr>
          <p:spPr>
            <a:xfrm flipH="1">
              <a:off x="4657193" y="3189642"/>
              <a:ext cx="931406" cy="179503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矩形 15"/>
          <p:cNvSpPr/>
          <p:nvPr/>
        </p:nvSpPr>
        <p:spPr>
          <a:xfrm>
            <a:off x="9819108" y="1583765"/>
            <a:ext cx="686898" cy="204394"/>
          </a:xfrm>
          <a:prstGeom prst="rect">
            <a:avLst/>
          </a:prstGeom>
          <a:solidFill>
            <a:srgbClr val="282B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4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8832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清理弹性</a:t>
            </a:r>
            <a:r>
              <a:rPr lang="zh-CN" altLang="en-US" dirty="0" smtClean="0"/>
              <a:t>云服务器 </a:t>
            </a:r>
            <a:r>
              <a:rPr lang="en-US" altLang="zh-CN" dirty="0" smtClean="0"/>
              <a:t>(ECS)</a:t>
            </a:r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731838" y="1052513"/>
            <a:ext cx="10296000" cy="5112000"/>
            <a:chOff x="731838" y="1052513"/>
            <a:chExt cx="10296000" cy="5112000"/>
          </a:xfrm>
        </p:grpSpPr>
        <p:pic>
          <p:nvPicPr>
            <p:cNvPr id="4" name="图片 3"/>
            <p:cNvPicPr>
              <a:picLocks/>
            </p:cNvPicPr>
            <p:nvPr/>
          </p:nvPicPr>
          <p:blipFill rotWithShape="1">
            <a:blip r:embed="rId3"/>
            <a:srcRect l="-1" r="590"/>
            <a:stretch/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5307085" y="5246258"/>
              <a:ext cx="1207306" cy="197222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3764930" y="5242941"/>
              <a:ext cx="1494290" cy="194860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3389909" y="4422089"/>
              <a:ext cx="4843549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 确认释放资源及删除数据盘的选项同时被选中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4" name="直接箭头连接符 23"/>
            <p:cNvCxnSpPr>
              <a:stCxn id="23" idx="2"/>
              <a:endCxn id="21" idx="0"/>
            </p:cNvCxnSpPr>
            <p:nvPr/>
          </p:nvCxnSpPr>
          <p:spPr>
            <a:xfrm>
              <a:off x="5811684" y="4739256"/>
              <a:ext cx="99054" cy="507002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/>
            <p:nvPr/>
          </p:nvCxnSpPr>
          <p:spPr>
            <a:xfrm flipH="1">
              <a:off x="4941168" y="4739256"/>
              <a:ext cx="869390" cy="503685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25"/>
            <p:cNvSpPr/>
            <p:nvPr/>
          </p:nvSpPr>
          <p:spPr>
            <a:xfrm>
              <a:off x="5452322" y="5622708"/>
              <a:ext cx="435697" cy="227181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1659861" y="5577714"/>
              <a:ext cx="3183287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点击“是”确认执行删除操作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8" name="直接箭头连接符 27"/>
            <p:cNvCxnSpPr>
              <a:stCxn id="27" idx="3"/>
              <a:endCxn id="26" idx="1"/>
            </p:cNvCxnSpPr>
            <p:nvPr/>
          </p:nvCxnSpPr>
          <p:spPr>
            <a:xfrm>
              <a:off x="4843148" y="5736298"/>
              <a:ext cx="609174" cy="1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/>
            <p:cNvSpPr/>
            <p:nvPr/>
          </p:nvSpPr>
          <p:spPr>
            <a:xfrm>
              <a:off x="9802070" y="1576167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096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清理弹性</a:t>
            </a:r>
            <a:r>
              <a:rPr lang="zh-CN" altLang="en-US" dirty="0" smtClean="0"/>
              <a:t>云服务器 </a:t>
            </a:r>
            <a:r>
              <a:rPr lang="en-US" altLang="zh-CN" dirty="0" smtClean="0"/>
              <a:t>(ECS)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731838" y="1052513"/>
            <a:ext cx="10296000" cy="5112000"/>
            <a:chOff x="731838" y="1052513"/>
            <a:chExt cx="10296000" cy="5112000"/>
          </a:xfrm>
        </p:grpSpPr>
        <p:pic>
          <p:nvPicPr>
            <p:cNvPr id="2" name="图片 1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13" name="矩形 12"/>
            <p:cNvSpPr/>
            <p:nvPr/>
          </p:nvSpPr>
          <p:spPr>
            <a:xfrm>
              <a:off x="1175657" y="1300607"/>
              <a:ext cx="238539" cy="181744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776651" y="2256376"/>
              <a:ext cx="4843549" cy="664162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操作执行完成后点击刷新按钮，确认弹性云服务器已全部删除成功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5" name="直接箭头连接符 14"/>
            <p:cNvCxnSpPr>
              <a:endCxn id="13" idx="2"/>
            </p:cNvCxnSpPr>
            <p:nvPr/>
          </p:nvCxnSpPr>
          <p:spPr>
            <a:xfrm flipH="1" flipV="1">
              <a:off x="1294927" y="1482351"/>
              <a:ext cx="644710" cy="774026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9834859" y="1588133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34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再次确认</a:t>
            </a:r>
            <a:r>
              <a:rPr lang="zh-CN" altLang="en-US" dirty="0"/>
              <a:t>未清理资源</a:t>
            </a:r>
          </a:p>
        </p:txBody>
      </p:sp>
      <p:pic>
        <p:nvPicPr>
          <p:cNvPr id="3" name="图片 2"/>
          <p:cNvPicPr>
            <a:picLocks/>
          </p:cNvPicPr>
          <p:nvPr/>
        </p:nvPicPr>
        <p:blipFill rotWithShape="1">
          <a:blip r:embed="rId3"/>
          <a:srcRect r="543"/>
          <a:stretch/>
        </p:blipFill>
        <p:spPr>
          <a:xfrm>
            <a:off x="731838" y="1052513"/>
            <a:ext cx="10296000" cy="5112000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>
            <a:off x="1350085" y="2406180"/>
            <a:ext cx="7044222" cy="2363657"/>
            <a:chOff x="1350085" y="2406180"/>
            <a:chExt cx="7044222" cy="2363657"/>
          </a:xfrm>
        </p:grpSpPr>
        <p:sp>
          <p:nvSpPr>
            <p:cNvPr id="16" name="矩形 15"/>
            <p:cNvSpPr/>
            <p:nvPr/>
          </p:nvSpPr>
          <p:spPr>
            <a:xfrm>
              <a:off x="1350085" y="2406180"/>
              <a:ext cx="2279117" cy="240468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3722213" y="3039591"/>
              <a:ext cx="2292382" cy="232292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6108295" y="2722425"/>
              <a:ext cx="2286012" cy="242276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9" name="直接箭头连接符 18"/>
            <p:cNvCxnSpPr>
              <a:stCxn id="20" idx="0"/>
            </p:cNvCxnSpPr>
            <p:nvPr/>
          </p:nvCxnSpPr>
          <p:spPr>
            <a:xfrm flipV="1">
              <a:off x="4942060" y="3283144"/>
              <a:ext cx="108912" cy="1169526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矩形 19"/>
            <p:cNvSpPr/>
            <p:nvPr/>
          </p:nvSpPr>
          <p:spPr>
            <a:xfrm>
              <a:off x="3788119" y="4452670"/>
              <a:ext cx="2307881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2. 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再次确认资源数量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1" name="直接箭头连接符 20"/>
            <p:cNvCxnSpPr>
              <a:stCxn id="20" idx="0"/>
            </p:cNvCxnSpPr>
            <p:nvPr/>
          </p:nvCxnSpPr>
          <p:spPr>
            <a:xfrm flipH="1" flipV="1">
              <a:off x="2290734" y="2646648"/>
              <a:ext cx="2651326" cy="1806022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/>
            <p:cNvCxnSpPr>
              <a:stCxn id="20" idx="0"/>
            </p:cNvCxnSpPr>
            <p:nvPr/>
          </p:nvCxnSpPr>
          <p:spPr>
            <a:xfrm flipV="1">
              <a:off x="4942060" y="2975962"/>
              <a:ext cx="2227366" cy="1476708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/>
          <p:cNvSpPr/>
          <p:nvPr/>
        </p:nvSpPr>
        <p:spPr>
          <a:xfrm>
            <a:off x="9813429" y="1584049"/>
            <a:ext cx="686898" cy="204394"/>
          </a:xfrm>
          <a:prstGeom prst="rect">
            <a:avLst/>
          </a:prstGeom>
          <a:solidFill>
            <a:srgbClr val="282B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4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9408527" y="2101415"/>
            <a:ext cx="496525" cy="159027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4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544823" y="1595940"/>
            <a:ext cx="5435041" cy="730472"/>
            <a:chOff x="1544823" y="1595940"/>
            <a:chExt cx="5435041" cy="730472"/>
          </a:xfrm>
        </p:grpSpPr>
        <p:sp>
          <p:nvSpPr>
            <p:cNvPr id="9" name="矩形 8"/>
            <p:cNvSpPr/>
            <p:nvPr/>
          </p:nvSpPr>
          <p:spPr>
            <a:xfrm>
              <a:off x="2572815" y="2009245"/>
              <a:ext cx="4407049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1. 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返回控制台，再次确认资源数量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0" name="直接箭头连接符 9"/>
            <p:cNvCxnSpPr>
              <a:stCxn id="9" idx="1"/>
            </p:cNvCxnSpPr>
            <p:nvPr/>
          </p:nvCxnSpPr>
          <p:spPr>
            <a:xfrm flipH="1" flipV="1">
              <a:off x="1952727" y="1800182"/>
              <a:ext cx="620088" cy="367647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/>
            <p:cNvSpPr/>
            <p:nvPr/>
          </p:nvSpPr>
          <p:spPr>
            <a:xfrm>
              <a:off x="1544823" y="1595940"/>
              <a:ext cx="407904" cy="195860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754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再次确认未清理资源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731838" y="1052513"/>
            <a:ext cx="10296000" cy="5112000"/>
            <a:chOff x="731838" y="1052513"/>
            <a:chExt cx="10296000" cy="5112000"/>
          </a:xfrm>
        </p:grpSpPr>
        <p:pic>
          <p:nvPicPr>
            <p:cNvPr id="11" name="图片 10"/>
            <p:cNvPicPr>
              <a:picLocks/>
            </p:cNvPicPr>
            <p:nvPr/>
          </p:nvPicPr>
          <p:blipFill rotWithShape="1">
            <a:blip r:embed="rId3"/>
            <a:srcRect l="-1" r="590"/>
            <a:stretch/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16" name="矩形 15"/>
            <p:cNvSpPr/>
            <p:nvPr/>
          </p:nvSpPr>
          <p:spPr>
            <a:xfrm>
              <a:off x="1315873" y="2403193"/>
              <a:ext cx="2336411" cy="260264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72253" y="3696970"/>
              <a:ext cx="2670181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 可以看到</a:t>
              </a:r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ECS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数量为“</a:t>
              </a:r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0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”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1" name="直接箭头连接符 20"/>
            <p:cNvCxnSpPr>
              <a:stCxn id="20" idx="0"/>
              <a:endCxn id="16" idx="2"/>
            </p:cNvCxnSpPr>
            <p:nvPr/>
          </p:nvCxnSpPr>
          <p:spPr>
            <a:xfrm flipH="1" flipV="1">
              <a:off x="2484079" y="2663457"/>
              <a:ext cx="923265" cy="1033513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9784437" y="1582046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406906" y="2126511"/>
              <a:ext cx="529220" cy="133141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7421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731838" y="1052513"/>
            <a:ext cx="10296000" cy="5112000"/>
            <a:chOff x="731838" y="1052513"/>
            <a:chExt cx="10296000" cy="5112000"/>
          </a:xfrm>
        </p:grpSpPr>
        <p:pic>
          <p:nvPicPr>
            <p:cNvPr id="11" name="图片 10"/>
            <p:cNvPicPr>
              <a:picLocks/>
            </p:cNvPicPr>
            <p:nvPr/>
          </p:nvPicPr>
          <p:blipFill rotWithShape="1">
            <a:blip r:embed="rId3"/>
            <a:srcRect r="625"/>
            <a:stretch/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16" name="矩形 15"/>
            <p:cNvSpPr/>
            <p:nvPr/>
          </p:nvSpPr>
          <p:spPr>
            <a:xfrm>
              <a:off x="3719645" y="3044662"/>
              <a:ext cx="2303700" cy="24611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84191" y="3824274"/>
              <a:ext cx="2670181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仍有未完全删除的资源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1" name="直接箭头连接符 20"/>
            <p:cNvCxnSpPr>
              <a:stCxn id="20" idx="0"/>
              <a:endCxn id="16" idx="2"/>
            </p:cNvCxnSpPr>
            <p:nvPr/>
          </p:nvCxnSpPr>
          <p:spPr>
            <a:xfrm flipH="1" flipV="1">
              <a:off x="4871495" y="3290777"/>
              <a:ext cx="647787" cy="533497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9812042" y="1582045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406907" y="2126512"/>
              <a:ext cx="566433" cy="127824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647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清理其他资源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731838" y="1052513"/>
            <a:ext cx="10296000" cy="5112000"/>
            <a:chOff x="731838" y="1052513"/>
            <a:chExt cx="10296000" cy="5112000"/>
          </a:xfrm>
        </p:grpSpPr>
        <p:pic>
          <p:nvPicPr>
            <p:cNvPr id="3" name="图片 2"/>
            <p:cNvPicPr>
              <a:picLocks/>
            </p:cNvPicPr>
            <p:nvPr/>
          </p:nvPicPr>
          <p:blipFill rotWithShape="1">
            <a:blip r:embed="rId3"/>
            <a:srcRect r="637"/>
            <a:stretch/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16" name="矩形 15"/>
            <p:cNvSpPr/>
            <p:nvPr/>
          </p:nvSpPr>
          <p:spPr>
            <a:xfrm>
              <a:off x="3722146" y="3039520"/>
              <a:ext cx="2308113" cy="247540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392811" y="3857145"/>
              <a:ext cx="2971395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点击进入未完全删除的资源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1" name="直接箭头连接符 20"/>
            <p:cNvCxnSpPr>
              <a:stCxn id="20" idx="0"/>
              <a:endCxn id="16" idx="2"/>
            </p:cNvCxnSpPr>
            <p:nvPr/>
          </p:nvCxnSpPr>
          <p:spPr>
            <a:xfrm flipH="1" flipV="1">
              <a:off x="4876203" y="3287060"/>
              <a:ext cx="1002306" cy="570085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9805077" y="1575975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421430" y="2121646"/>
              <a:ext cx="541346" cy="132133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0375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清理其他资源</a:t>
            </a:r>
          </a:p>
        </p:txBody>
      </p:sp>
      <p:pic>
        <p:nvPicPr>
          <p:cNvPr id="2" name="图片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8" y="1052513"/>
            <a:ext cx="10296000" cy="5112000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2556734" y="3170836"/>
            <a:ext cx="6933901" cy="2310786"/>
            <a:chOff x="2556734" y="3170836"/>
            <a:chExt cx="6933901" cy="2310786"/>
          </a:xfrm>
        </p:grpSpPr>
        <p:sp>
          <p:nvSpPr>
            <p:cNvPr id="10" name="矩形 9"/>
            <p:cNvSpPr/>
            <p:nvPr/>
          </p:nvSpPr>
          <p:spPr>
            <a:xfrm>
              <a:off x="2556734" y="3170836"/>
              <a:ext cx="2236396" cy="240236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4905487" y="3176812"/>
              <a:ext cx="2236396" cy="24770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254240" y="3182421"/>
              <a:ext cx="2236395" cy="228651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5" name="直接箭头连接符 14"/>
            <p:cNvCxnSpPr>
              <a:stCxn id="17" idx="0"/>
              <a:endCxn id="11" idx="2"/>
            </p:cNvCxnSpPr>
            <p:nvPr/>
          </p:nvCxnSpPr>
          <p:spPr>
            <a:xfrm flipH="1" flipV="1">
              <a:off x="6023685" y="3424517"/>
              <a:ext cx="71120" cy="1739938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6"/>
            <p:cNvSpPr/>
            <p:nvPr/>
          </p:nvSpPr>
          <p:spPr>
            <a:xfrm>
              <a:off x="4793130" y="5164455"/>
              <a:ext cx="2603350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查看具体的未删除资源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8" name="直接箭头连接符 17"/>
            <p:cNvCxnSpPr>
              <a:stCxn id="17" idx="0"/>
              <a:endCxn id="22" idx="2"/>
            </p:cNvCxnSpPr>
            <p:nvPr/>
          </p:nvCxnSpPr>
          <p:spPr>
            <a:xfrm flipH="1" flipV="1">
              <a:off x="3674933" y="3751734"/>
              <a:ext cx="2419872" cy="1412721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>
              <a:stCxn id="17" idx="0"/>
              <a:endCxn id="12" idx="2"/>
            </p:cNvCxnSpPr>
            <p:nvPr/>
          </p:nvCxnSpPr>
          <p:spPr>
            <a:xfrm flipV="1">
              <a:off x="6094805" y="3411072"/>
              <a:ext cx="2277633" cy="1753383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/>
            <p:cNvSpPr/>
            <p:nvPr/>
          </p:nvSpPr>
          <p:spPr>
            <a:xfrm>
              <a:off x="2556735" y="3505931"/>
              <a:ext cx="2236396" cy="245803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3" name="直接箭头连接符 22"/>
            <p:cNvCxnSpPr>
              <a:stCxn id="17" idx="0"/>
              <a:endCxn id="10" idx="3"/>
            </p:cNvCxnSpPr>
            <p:nvPr/>
          </p:nvCxnSpPr>
          <p:spPr>
            <a:xfrm flipH="1" flipV="1">
              <a:off x="4793130" y="3290954"/>
              <a:ext cx="1301675" cy="1873501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/>
        </p:nvSpPr>
        <p:spPr>
          <a:xfrm>
            <a:off x="9833410" y="1589780"/>
            <a:ext cx="686898" cy="204394"/>
          </a:xfrm>
          <a:prstGeom prst="rect">
            <a:avLst/>
          </a:prstGeom>
          <a:solidFill>
            <a:srgbClr val="282B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4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391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清理其他资源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1838" y="1136072"/>
            <a:ext cx="10728325" cy="270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SzPct val="60000"/>
              <a:buFont typeface="Wingdings" panose="05000000000000000000" pitchFamily="2" charset="2"/>
              <a:buChar char="l"/>
            </a:pPr>
            <a:r>
              <a:rPr lang="zh-CN" altLang="en-US" sz="2200" dirty="0">
                <a:latin typeface="Huawei Sans" panose="020C0503030203020204" pitchFamily="34" charset="0"/>
                <a:ea typeface="方正兰亭黑简体" panose="02000000000000000000" pitchFamily="2" charset="-122"/>
              </a:rPr>
              <a:t>如果只删除</a:t>
            </a:r>
            <a:r>
              <a:rPr lang="en-US" altLang="zh-CN" sz="2200" dirty="0">
                <a:latin typeface="Huawei Sans" panose="020C0503030203020204" pitchFamily="34" charset="0"/>
                <a:ea typeface="方正兰亭黑简体" panose="02000000000000000000" pitchFamily="2" charset="-122"/>
              </a:rPr>
              <a:t>ECS</a:t>
            </a:r>
            <a:r>
              <a:rPr lang="zh-CN" altLang="en-US" sz="2200" dirty="0">
                <a:latin typeface="Huawei Sans" panose="020C0503030203020204" pitchFamily="34" charset="0"/>
                <a:ea typeface="方正兰亭黑简体" panose="02000000000000000000" pitchFamily="2" charset="-122"/>
              </a:rPr>
              <a:t>服务器，还是会产生少量费用，所以必须删除虚拟私有云、子网、安全组等其它资源。</a:t>
            </a:r>
            <a:endParaRPr lang="en-US" altLang="zh-CN" sz="2200" dirty="0">
              <a:latin typeface="Huawei Sans" panose="020C0503030203020204" pitchFamily="34" charset="0"/>
              <a:ea typeface="方正兰亭黑简体" panose="02000000000000000000" pitchFamily="2" charset="-122"/>
            </a:endParaRPr>
          </a:p>
          <a:p>
            <a:pPr marL="342900" indent="-342900">
              <a:lnSpc>
                <a:spcPct val="200000"/>
              </a:lnSpc>
              <a:buSzPct val="60000"/>
              <a:buFont typeface="Wingdings" panose="05000000000000000000" pitchFamily="2" charset="2"/>
              <a:buChar char="l"/>
            </a:pPr>
            <a:r>
              <a:rPr lang="zh-CN" altLang="en-US" sz="2200" dirty="0">
                <a:latin typeface="Huawei Sans" panose="020C0503030203020204" pitchFamily="34" charset="0"/>
                <a:ea typeface="方正兰亭黑简体" panose="02000000000000000000" pitchFamily="2" charset="-122"/>
              </a:rPr>
              <a:t>删除的顺序必须按照：子网、安全组、虚拟私有云，否则会报错。</a:t>
            </a:r>
            <a:endParaRPr lang="en-US" altLang="zh-CN" sz="2200" dirty="0">
              <a:latin typeface="Huawei Sans" panose="020C0503030203020204" pitchFamily="34" charset="0"/>
              <a:ea typeface="方正兰亭黑简体" panose="02000000000000000000" pitchFamily="2" charset="-122"/>
            </a:endParaRPr>
          </a:p>
          <a:p>
            <a:pPr marL="342900" indent="-342900">
              <a:lnSpc>
                <a:spcPct val="200000"/>
              </a:lnSpc>
              <a:buSzPct val="60000"/>
              <a:buFont typeface="Wingdings" panose="05000000000000000000" pitchFamily="2" charset="2"/>
              <a:buChar char="l"/>
            </a:pPr>
            <a:r>
              <a:rPr lang="zh-CN" altLang="en-US" sz="2200" dirty="0">
                <a:latin typeface="Huawei Sans" panose="020C0503030203020204" pitchFamily="34" charset="0"/>
                <a:ea typeface="方正兰亭黑简体" panose="02000000000000000000" pitchFamily="2" charset="-122"/>
              </a:rPr>
              <a:t>路由表会自动删除，不需要单独进行删除</a:t>
            </a:r>
            <a:r>
              <a:rPr lang="zh-CN" altLang="en-US" sz="2200" dirty="0" smtClean="0">
                <a:latin typeface="Huawei Sans" panose="020C0503030203020204" pitchFamily="34" charset="0"/>
                <a:ea typeface="方正兰亭黑简体" panose="02000000000000000000" pitchFamily="2" charset="-122"/>
              </a:rPr>
              <a:t>。</a:t>
            </a:r>
            <a:endParaRPr lang="en-US" altLang="zh-CN" sz="2200" dirty="0"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090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6A10D792-4102-9E49-9911-6FCBEA89B2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mtClean="0"/>
              <a:t>登录华为云</a:t>
            </a:r>
            <a:endParaRPr lang="en-US" altLang="zh-CN" smtClean="0"/>
          </a:p>
          <a:p>
            <a:r>
              <a:rPr lang="zh-CN" altLang="en-US" smtClean="0"/>
              <a:t>确认当前资源数量</a:t>
            </a:r>
            <a:endParaRPr lang="en-US" altLang="zh-CN" smtClean="0"/>
          </a:p>
          <a:p>
            <a:r>
              <a:rPr lang="zh-CN" altLang="en-US" smtClean="0"/>
              <a:t>清理弹性云服务器 </a:t>
            </a:r>
            <a:r>
              <a:rPr lang="en-US" altLang="zh-CN" smtClean="0"/>
              <a:t>(ECS)</a:t>
            </a:r>
          </a:p>
          <a:p>
            <a:r>
              <a:rPr lang="zh-CN" altLang="en-US" smtClean="0"/>
              <a:t>再次确认未清理资源</a:t>
            </a:r>
            <a:endParaRPr lang="en-US" altLang="zh-CN" smtClean="0"/>
          </a:p>
          <a:p>
            <a:r>
              <a:rPr lang="zh-CN" altLang="en-US" smtClean="0"/>
              <a:t>清理其他资源</a:t>
            </a:r>
            <a:endParaRPr lang="en-US" altLang="zh-CN" smtClean="0"/>
          </a:p>
          <a:p>
            <a:r>
              <a:rPr lang="zh-CN" altLang="en-US" smtClean="0"/>
              <a:t>确认是否欠费</a:t>
            </a:r>
            <a:endParaRPr lang="en-US" altLang="zh-CN" smtClean="0"/>
          </a:p>
          <a:p>
            <a:r>
              <a:rPr lang="zh-CN" altLang="en-US" smtClean="0"/>
              <a:t>登录失败的处理方法：重置密码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50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 </a:t>
            </a:r>
            <a:r>
              <a:rPr lang="en-US" altLang="zh-CN" dirty="0" smtClean="0"/>
              <a:t>(1)——</a:t>
            </a:r>
            <a:r>
              <a:rPr lang="zh-CN" altLang="en-US" dirty="0" smtClean="0"/>
              <a:t>清理</a:t>
            </a:r>
            <a:r>
              <a:rPr lang="zh-CN" altLang="en-US" dirty="0"/>
              <a:t>子网</a:t>
            </a:r>
            <a:r>
              <a:rPr lang="zh-CN" altLang="en-US" dirty="0" smtClean="0"/>
              <a:t>资源</a:t>
            </a:r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731838" y="1052513"/>
            <a:ext cx="10296000" cy="5112000"/>
            <a:chOff x="731838" y="1052513"/>
            <a:chExt cx="10296000" cy="5112000"/>
          </a:xfrm>
        </p:grpSpPr>
        <p:pic>
          <p:nvPicPr>
            <p:cNvPr id="2" name="图片 1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4894729" y="3177577"/>
              <a:ext cx="2247153" cy="22303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3837492" y="4940726"/>
              <a:ext cx="2603350" cy="650653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返回资源列表，并点击进入“子网”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3" name="直接箭头连接符 22"/>
            <p:cNvCxnSpPr>
              <a:stCxn id="17" idx="0"/>
              <a:endCxn id="10" idx="2"/>
            </p:cNvCxnSpPr>
            <p:nvPr/>
          </p:nvCxnSpPr>
          <p:spPr>
            <a:xfrm flipV="1">
              <a:off x="5139167" y="3400612"/>
              <a:ext cx="879139" cy="1540114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9805076" y="1589779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571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8" y="1054112"/>
            <a:ext cx="10296000" cy="511200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 </a:t>
            </a:r>
            <a:r>
              <a:rPr lang="en-US" altLang="zh-CN" dirty="0" smtClean="0"/>
              <a:t>(1)——</a:t>
            </a:r>
            <a:r>
              <a:rPr lang="zh-CN" altLang="en-US" dirty="0" smtClean="0"/>
              <a:t>清理</a:t>
            </a:r>
            <a:r>
              <a:rPr lang="zh-CN" altLang="en-US" dirty="0"/>
              <a:t>子网资源</a:t>
            </a:r>
          </a:p>
        </p:txBody>
      </p:sp>
      <p:sp>
        <p:nvSpPr>
          <p:cNvPr id="10" name="矩形 9"/>
          <p:cNvSpPr/>
          <p:nvPr/>
        </p:nvSpPr>
        <p:spPr>
          <a:xfrm>
            <a:off x="10281322" y="3043219"/>
            <a:ext cx="325419" cy="236762"/>
          </a:xfrm>
          <a:prstGeom prst="rect">
            <a:avLst/>
          </a:prstGeom>
          <a:noFill/>
          <a:ln w="28575">
            <a:solidFill>
              <a:srgbClr val="C700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546352" y="3857398"/>
            <a:ext cx="2318274" cy="370955"/>
          </a:xfrm>
          <a:prstGeom prst="rect">
            <a:avLst/>
          </a:prstGeom>
          <a:noFill/>
          <a:ln w="28575">
            <a:solidFill>
              <a:srgbClr val="C700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rPr>
              <a:t>点击这里的“删除”</a:t>
            </a:r>
            <a:endParaRPr lang="zh-CN" altLang="en-US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cxnSp>
        <p:nvCxnSpPr>
          <p:cNvPr id="23" name="直接箭头连接符 22"/>
          <p:cNvCxnSpPr>
            <a:stCxn id="17" idx="0"/>
            <a:endCxn id="10" idx="2"/>
          </p:cNvCxnSpPr>
          <p:nvPr/>
        </p:nvCxnSpPr>
        <p:spPr>
          <a:xfrm flipV="1">
            <a:off x="9705489" y="3279981"/>
            <a:ext cx="738543" cy="577417"/>
          </a:xfrm>
          <a:prstGeom prst="straightConnector1">
            <a:avLst/>
          </a:prstGeom>
          <a:ln w="28575">
            <a:solidFill>
              <a:srgbClr val="C7000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9819140" y="1590329"/>
            <a:ext cx="686898" cy="204394"/>
          </a:xfrm>
          <a:prstGeom prst="rect">
            <a:avLst/>
          </a:prstGeom>
          <a:solidFill>
            <a:srgbClr val="282B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4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601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 </a:t>
            </a:r>
            <a:r>
              <a:rPr lang="en-US" altLang="zh-CN" dirty="0" smtClean="0"/>
              <a:t>(1)——</a:t>
            </a:r>
            <a:r>
              <a:rPr lang="zh-CN" altLang="en-US" dirty="0" smtClean="0"/>
              <a:t>清理</a:t>
            </a:r>
            <a:r>
              <a:rPr lang="zh-CN" altLang="en-US" dirty="0"/>
              <a:t>子网资源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731838" y="1094751"/>
            <a:ext cx="10296000" cy="5112000"/>
            <a:chOff x="731838" y="1088775"/>
            <a:chExt cx="10296000" cy="5112000"/>
          </a:xfrm>
        </p:grpSpPr>
        <p:pic>
          <p:nvPicPr>
            <p:cNvPr id="3" name="图片 2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1838" y="1088775"/>
              <a:ext cx="10296000" cy="5112000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5759824" y="4456400"/>
              <a:ext cx="447338" cy="23676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260028" y="5303704"/>
              <a:ext cx="2318274" cy="618381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点击“是”确认执行删除操作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45634" y="2521640"/>
              <a:ext cx="4826374" cy="2474614"/>
            </a:xfrm>
            <a:prstGeom prst="rect">
              <a:avLst/>
            </a:prstGeom>
          </p:spPr>
        </p:pic>
        <p:cxnSp>
          <p:nvCxnSpPr>
            <p:cNvPr id="23" name="直接箭头连接符 22"/>
            <p:cNvCxnSpPr>
              <a:stCxn id="17" idx="0"/>
              <a:endCxn id="10" idx="2"/>
            </p:cNvCxnSpPr>
            <p:nvPr/>
          </p:nvCxnSpPr>
          <p:spPr>
            <a:xfrm flipV="1">
              <a:off x="5419165" y="4693162"/>
              <a:ext cx="564328" cy="610542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9821458" y="1626564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5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0486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 </a:t>
            </a:r>
            <a:r>
              <a:rPr lang="en-US" altLang="zh-CN" dirty="0" smtClean="0"/>
              <a:t>(1)——</a:t>
            </a:r>
            <a:r>
              <a:rPr lang="zh-CN" altLang="en-US" dirty="0" smtClean="0"/>
              <a:t>清理</a:t>
            </a:r>
            <a:r>
              <a:rPr lang="zh-CN" altLang="en-US" dirty="0"/>
              <a:t>子网资源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731838" y="1078555"/>
            <a:ext cx="10296000" cy="5112000"/>
            <a:chOff x="731838" y="1078555"/>
            <a:chExt cx="10296000" cy="5112000"/>
          </a:xfrm>
        </p:grpSpPr>
        <p:pic>
          <p:nvPicPr>
            <p:cNvPr id="4" name="图片 3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1838" y="1078555"/>
              <a:ext cx="10296000" cy="5112000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1096384" y="2870842"/>
              <a:ext cx="447338" cy="236762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079811" y="3906405"/>
              <a:ext cx="1861074" cy="41398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所有子网已删除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3" name="直接箭头连接符 22"/>
            <p:cNvCxnSpPr>
              <a:stCxn id="17" idx="0"/>
              <a:endCxn id="10" idx="3"/>
            </p:cNvCxnSpPr>
            <p:nvPr/>
          </p:nvCxnSpPr>
          <p:spPr>
            <a:xfrm flipH="1" flipV="1">
              <a:off x="1543722" y="2989223"/>
              <a:ext cx="1466626" cy="917182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9821458" y="1604932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505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8" y="1085850"/>
            <a:ext cx="10296000" cy="511200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</a:t>
            </a:r>
            <a:endParaRPr lang="zh-CN" altLang="en-US" dirty="0"/>
          </a:p>
        </p:txBody>
      </p:sp>
      <p:grpSp>
        <p:nvGrpSpPr>
          <p:cNvPr id="20" name="组合 19"/>
          <p:cNvGrpSpPr/>
          <p:nvPr/>
        </p:nvGrpSpPr>
        <p:grpSpPr>
          <a:xfrm>
            <a:off x="2545679" y="3215340"/>
            <a:ext cx="6944956" cy="2440193"/>
            <a:chOff x="2545679" y="3215340"/>
            <a:chExt cx="6944956" cy="2440193"/>
          </a:xfrm>
        </p:grpSpPr>
        <p:sp>
          <p:nvSpPr>
            <p:cNvPr id="10" name="矩形 9"/>
            <p:cNvSpPr/>
            <p:nvPr/>
          </p:nvSpPr>
          <p:spPr>
            <a:xfrm>
              <a:off x="2545679" y="3227292"/>
              <a:ext cx="2253427" cy="22710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886959" y="5241548"/>
              <a:ext cx="2904565" cy="41398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再依次删除其他资源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3" name="直接箭头连接符 22"/>
            <p:cNvCxnSpPr>
              <a:stCxn id="17" idx="0"/>
              <a:endCxn id="10" idx="3"/>
            </p:cNvCxnSpPr>
            <p:nvPr/>
          </p:nvCxnSpPr>
          <p:spPr>
            <a:xfrm flipH="1" flipV="1">
              <a:off x="4799106" y="3340846"/>
              <a:ext cx="1540136" cy="1900702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/>
            <p:cNvCxnSpPr>
              <a:stCxn id="17" idx="0"/>
              <a:endCxn id="13" idx="2"/>
            </p:cNvCxnSpPr>
            <p:nvPr/>
          </p:nvCxnSpPr>
          <p:spPr>
            <a:xfrm flipH="1" flipV="1">
              <a:off x="3669404" y="3795059"/>
              <a:ext cx="2669838" cy="1446489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/>
            <p:cNvSpPr/>
            <p:nvPr/>
          </p:nvSpPr>
          <p:spPr>
            <a:xfrm>
              <a:off x="2545679" y="3573929"/>
              <a:ext cx="2247450" cy="221130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7254323" y="3215340"/>
              <a:ext cx="2236312" cy="22710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8" name="直接箭头连接符 17"/>
            <p:cNvCxnSpPr>
              <a:stCxn id="17" idx="0"/>
              <a:endCxn id="14" idx="2"/>
            </p:cNvCxnSpPr>
            <p:nvPr/>
          </p:nvCxnSpPr>
          <p:spPr>
            <a:xfrm flipV="1">
              <a:off x="6339242" y="3442447"/>
              <a:ext cx="2033237" cy="1799101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/>
          <p:cNvSpPr/>
          <p:nvPr/>
        </p:nvSpPr>
        <p:spPr>
          <a:xfrm>
            <a:off x="9817030" y="1632540"/>
            <a:ext cx="686898" cy="204394"/>
          </a:xfrm>
          <a:prstGeom prst="rect">
            <a:avLst/>
          </a:prstGeom>
          <a:solidFill>
            <a:srgbClr val="282B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4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479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8" y="1052513"/>
            <a:ext cx="10296000" cy="511200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 </a:t>
            </a:r>
            <a:r>
              <a:rPr lang="en-US" altLang="zh-CN" dirty="0" smtClean="0"/>
              <a:t>(2)——</a:t>
            </a:r>
            <a:r>
              <a:rPr lang="zh-CN" altLang="en-US" dirty="0" smtClean="0"/>
              <a:t>清理</a:t>
            </a:r>
            <a:r>
              <a:rPr lang="zh-CN" altLang="en-US" dirty="0"/>
              <a:t>安全</a:t>
            </a:r>
            <a:r>
              <a:rPr lang="zh-CN" altLang="en-US" dirty="0" smtClean="0"/>
              <a:t>组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2521772" y="3216574"/>
            <a:ext cx="7870991" cy="2528010"/>
            <a:chOff x="2521772" y="3216574"/>
            <a:chExt cx="7870991" cy="2528010"/>
          </a:xfrm>
        </p:grpSpPr>
        <p:sp>
          <p:nvSpPr>
            <p:cNvPr id="10" name="矩形 9"/>
            <p:cNvSpPr/>
            <p:nvPr/>
          </p:nvSpPr>
          <p:spPr>
            <a:xfrm>
              <a:off x="2521773" y="3216574"/>
              <a:ext cx="2679550" cy="24204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301129" y="5040778"/>
              <a:ext cx="2904565" cy="703806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分别点击安全组右侧的更多，并选择“删除”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23" name="直接箭头连接符 22"/>
            <p:cNvCxnSpPr>
              <a:stCxn id="17" idx="0"/>
              <a:endCxn id="10" idx="3"/>
            </p:cNvCxnSpPr>
            <p:nvPr/>
          </p:nvCxnSpPr>
          <p:spPr>
            <a:xfrm flipH="1" flipV="1">
              <a:off x="5201323" y="3337598"/>
              <a:ext cx="1552089" cy="1703180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/>
            <p:cNvCxnSpPr>
              <a:stCxn id="17" idx="0"/>
              <a:endCxn id="13" idx="2"/>
            </p:cNvCxnSpPr>
            <p:nvPr/>
          </p:nvCxnSpPr>
          <p:spPr>
            <a:xfrm flipH="1" flipV="1">
              <a:off x="3861547" y="3774141"/>
              <a:ext cx="2891865" cy="1266637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/>
            <p:cNvSpPr/>
            <p:nvPr/>
          </p:nvSpPr>
          <p:spPr>
            <a:xfrm>
              <a:off x="2521772" y="3545586"/>
              <a:ext cx="2679550" cy="22855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0028516" y="3848847"/>
              <a:ext cx="364247" cy="238884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8" name="直接箭头连接符 17"/>
            <p:cNvCxnSpPr>
              <a:stCxn id="17" idx="0"/>
              <a:endCxn id="14" idx="1"/>
            </p:cNvCxnSpPr>
            <p:nvPr/>
          </p:nvCxnSpPr>
          <p:spPr>
            <a:xfrm flipV="1">
              <a:off x="6753412" y="3968289"/>
              <a:ext cx="3275104" cy="1072489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/>
          <p:cNvSpPr/>
          <p:nvPr/>
        </p:nvSpPr>
        <p:spPr>
          <a:xfrm>
            <a:off x="9804738" y="1576463"/>
            <a:ext cx="686898" cy="204394"/>
          </a:xfrm>
          <a:prstGeom prst="rect">
            <a:avLst/>
          </a:prstGeom>
          <a:solidFill>
            <a:srgbClr val="282B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4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529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 </a:t>
            </a:r>
            <a:r>
              <a:rPr lang="en-US" altLang="zh-CN" dirty="0" smtClean="0"/>
              <a:t>(2)——</a:t>
            </a:r>
            <a:r>
              <a:rPr lang="zh-CN" altLang="en-US" dirty="0" smtClean="0"/>
              <a:t>清理</a:t>
            </a:r>
            <a:r>
              <a:rPr lang="zh-CN" altLang="en-US" dirty="0"/>
              <a:t>安全组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731838" y="1088775"/>
            <a:ext cx="10296000" cy="5112000"/>
            <a:chOff x="731838" y="1088775"/>
            <a:chExt cx="10296000" cy="5112000"/>
          </a:xfrm>
        </p:grpSpPr>
        <p:pic>
          <p:nvPicPr>
            <p:cNvPr id="21" name="图片 20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1838" y="1088775"/>
              <a:ext cx="10296000" cy="5112000"/>
            </a:xfrm>
            <a:prstGeom prst="rect">
              <a:avLst/>
            </a:prstGeom>
          </p:spPr>
        </p:pic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01845" y="2726494"/>
              <a:ext cx="4689605" cy="2419751"/>
            </a:xfrm>
            <a:prstGeom prst="rect">
              <a:avLst/>
            </a:prstGeom>
          </p:spPr>
        </p:pic>
        <p:sp>
          <p:nvSpPr>
            <p:cNvPr id="15" name="矩形 14"/>
            <p:cNvSpPr/>
            <p:nvPr/>
          </p:nvSpPr>
          <p:spPr>
            <a:xfrm>
              <a:off x="5856643" y="4639280"/>
              <a:ext cx="447338" cy="236762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356847" y="5486584"/>
              <a:ext cx="2318274" cy="618381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点击“是”确认执行删除操作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9" name="直接箭头连接符 18"/>
            <p:cNvCxnSpPr>
              <a:stCxn id="16" idx="0"/>
              <a:endCxn id="15" idx="2"/>
            </p:cNvCxnSpPr>
            <p:nvPr/>
          </p:nvCxnSpPr>
          <p:spPr>
            <a:xfrm flipV="1">
              <a:off x="5515984" y="4876042"/>
              <a:ext cx="564328" cy="610542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9804500" y="1620082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5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524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 </a:t>
            </a:r>
            <a:r>
              <a:rPr lang="en-US" altLang="zh-CN" dirty="0" smtClean="0"/>
              <a:t>(2)——</a:t>
            </a:r>
            <a:r>
              <a:rPr lang="zh-CN" altLang="en-US" dirty="0" smtClean="0"/>
              <a:t>清理</a:t>
            </a:r>
            <a:r>
              <a:rPr lang="zh-CN" altLang="en-US" dirty="0"/>
              <a:t>安全组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731838" y="1052513"/>
            <a:ext cx="10296000" cy="5112000"/>
            <a:chOff x="731838" y="1052513"/>
            <a:chExt cx="10296000" cy="5112000"/>
          </a:xfrm>
        </p:grpSpPr>
        <p:pic>
          <p:nvPicPr>
            <p:cNvPr id="3" name="图片 2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16" name="矩形 15"/>
            <p:cNvSpPr/>
            <p:nvPr/>
          </p:nvSpPr>
          <p:spPr>
            <a:xfrm>
              <a:off x="2893807" y="5125006"/>
              <a:ext cx="2759338" cy="618381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最后一个“</a:t>
              </a:r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Sys-default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”安全组无需删除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2507428" y="3892221"/>
              <a:ext cx="571051" cy="233934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0" name="直接箭头连接符 9"/>
            <p:cNvCxnSpPr>
              <a:stCxn id="16" idx="0"/>
              <a:endCxn id="9" idx="2"/>
            </p:cNvCxnSpPr>
            <p:nvPr/>
          </p:nvCxnSpPr>
          <p:spPr>
            <a:xfrm flipH="1" flipV="1">
              <a:off x="2792954" y="4126155"/>
              <a:ext cx="1480522" cy="998851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9739336" y="1592052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248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8" y="1052513"/>
            <a:ext cx="10296000" cy="511200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 </a:t>
            </a:r>
            <a:r>
              <a:rPr lang="en-US" altLang="zh-CN" dirty="0" smtClean="0"/>
              <a:t>(3)——</a:t>
            </a:r>
            <a:r>
              <a:rPr lang="zh-CN" altLang="en-US" dirty="0" smtClean="0"/>
              <a:t>清理</a:t>
            </a:r>
            <a:r>
              <a:rPr lang="zh-CN" altLang="en-US" dirty="0"/>
              <a:t>虚拟</a:t>
            </a:r>
            <a:r>
              <a:rPr lang="zh-CN" altLang="en-US" dirty="0" smtClean="0"/>
              <a:t>私有云</a:t>
            </a:r>
            <a:endParaRPr lang="zh-CN" alt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7616391" y="3291840"/>
            <a:ext cx="2904565" cy="1721937"/>
            <a:chOff x="7616391" y="3291840"/>
            <a:chExt cx="2904565" cy="1721937"/>
          </a:xfrm>
        </p:grpSpPr>
        <p:sp>
          <p:nvSpPr>
            <p:cNvPr id="17" name="矩形 16"/>
            <p:cNvSpPr/>
            <p:nvPr/>
          </p:nvSpPr>
          <p:spPr>
            <a:xfrm>
              <a:off x="7616391" y="4599792"/>
              <a:ext cx="2904565" cy="41398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2. 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点击这里的“删除”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8" name="直接箭头连接符 17"/>
            <p:cNvCxnSpPr>
              <a:stCxn id="17" idx="0"/>
              <a:endCxn id="12" idx="2"/>
            </p:cNvCxnSpPr>
            <p:nvPr/>
          </p:nvCxnSpPr>
          <p:spPr>
            <a:xfrm flipV="1">
              <a:off x="9068674" y="3502212"/>
              <a:ext cx="649815" cy="1097580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/>
            <p:cNvSpPr/>
            <p:nvPr/>
          </p:nvSpPr>
          <p:spPr>
            <a:xfrm>
              <a:off x="9557871" y="3291840"/>
              <a:ext cx="321235" cy="210372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052158" y="2557676"/>
            <a:ext cx="4305151" cy="1924743"/>
            <a:chOff x="1052158" y="2557676"/>
            <a:chExt cx="4305151" cy="1924743"/>
          </a:xfrm>
        </p:grpSpPr>
        <p:sp>
          <p:nvSpPr>
            <p:cNvPr id="14" name="矩形 13"/>
            <p:cNvSpPr/>
            <p:nvPr/>
          </p:nvSpPr>
          <p:spPr>
            <a:xfrm>
              <a:off x="1052158" y="2557676"/>
              <a:ext cx="710900" cy="282343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452744" y="4068434"/>
              <a:ext cx="2904565" cy="41398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1. 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进入“虚拟私有云”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9" name="直接箭头连接符 18"/>
            <p:cNvCxnSpPr>
              <a:stCxn id="16" idx="0"/>
              <a:endCxn id="14" idx="3"/>
            </p:cNvCxnSpPr>
            <p:nvPr/>
          </p:nvCxnSpPr>
          <p:spPr>
            <a:xfrm flipH="1" flipV="1">
              <a:off x="1763058" y="2698848"/>
              <a:ext cx="2141969" cy="1369586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矩形 9"/>
          <p:cNvSpPr/>
          <p:nvPr/>
        </p:nvSpPr>
        <p:spPr>
          <a:xfrm>
            <a:off x="9834058" y="1578248"/>
            <a:ext cx="686898" cy="204394"/>
          </a:xfrm>
          <a:prstGeom prst="rect">
            <a:avLst/>
          </a:prstGeom>
          <a:solidFill>
            <a:srgbClr val="282B3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4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146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清理其他</a:t>
            </a:r>
            <a:r>
              <a:rPr lang="zh-CN" altLang="en-US" dirty="0" smtClean="0"/>
              <a:t>资源 </a:t>
            </a:r>
            <a:r>
              <a:rPr lang="en-US" altLang="zh-CN" dirty="0" smtClean="0"/>
              <a:t>(3)——</a:t>
            </a:r>
            <a:r>
              <a:rPr lang="zh-CN" altLang="en-US" dirty="0" smtClean="0"/>
              <a:t>清理</a:t>
            </a:r>
            <a:r>
              <a:rPr lang="zh-CN" altLang="en-US" dirty="0"/>
              <a:t>虚拟私有云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731838" y="1080249"/>
            <a:ext cx="10296000" cy="5112000"/>
            <a:chOff x="731838" y="1080249"/>
            <a:chExt cx="10296000" cy="5112000"/>
          </a:xfrm>
        </p:grpSpPr>
        <p:pic>
          <p:nvPicPr>
            <p:cNvPr id="3" name="图片 2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1838" y="1080249"/>
              <a:ext cx="10296000" cy="5112000"/>
            </a:xfrm>
            <a:prstGeom prst="rect">
              <a:avLst/>
            </a:prstGeom>
          </p:spPr>
        </p:pic>
        <p:sp>
          <p:nvSpPr>
            <p:cNvPr id="16" name="矩形 15"/>
            <p:cNvSpPr/>
            <p:nvPr/>
          </p:nvSpPr>
          <p:spPr>
            <a:xfrm>
              <a:off x="3998856" y="5632574"/>
              <a:ext cx="3286462" cy="41398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点击“是”确认执行删除操作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30936" y="2507971"/>
              <a:ext cx="4948854" cy="2528317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6096000" y="4467525"/>
              <a:ext cx="472141" cy="282343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9" name="直接箭头连接符 18"/>
            <p:cNvCxnSpPr>
              <a:stCxn id="16" idx="0"/>
              <a:endCxn id="14" idx="2"/>
            </p:cNvCxnSpPr>
            <p:nvPr/>
          </p:nvCxnSpPr>
          <p:spPr>
            <a:xfrm flipV="1">
              <a:off x="5642087" y="4749868"/>
              <a:ext cx="689984" cy="882706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9821457" y="1613181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5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719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登录华为云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/>
          <a:srcRect r="590" b="10314"/>
          <a:stretch/>
        </p:blipFill>
        <p:spPr>
          <a:xfrm>
            <a:off x="731838" y="1052512"/>
            <a:ext cx="10296000" cy="511200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7358524" y="1584298"/>
            <a:ext cx="2219584" cy="833951"/>
            <a:chOff x="7358524" y="1584298"/>
            <a:chExt cx="2219584" cy="833951"/>
          </a:xfrm>
        </p:grpSpPr>
        <p:sp>
          <p:nvSpPr>
            <p:cNvPr id="5" name="矩形 4"/>
            <p:cNvSpPr/>
            <p:nvPr/>
          </p:nvSpPr>
          <p:spPr>
            <a:xfrm>
              <a:off x="9217129" y="1584298"/>
              <a:ext cx="360979" cy="173103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6" name="线形标注 2 5"/>
            <p:cNvSpPr/>
            <p:nvPr/>
          </p:nvSpPr>
          <p:spPr>
            <a:xfrm>
              <a:off x="7358524" y="2103729"/>
              <a:ext cx="1671259" cy="314520"/>
            </a:xfrm>
            <a:prstGeom prst="borderCallout2">
              <a:avLst>
                <a:gd name="adj1" fmla="val 31749"/>
                <a:gd name="adj2" fmla="val 99849"/>
                <a:gd name="adj3" fmla="val 31865"/>
                <a:gd name="adj4" fmla="val 123937"/>
                <a:gd name="adj5" fmla="val -109644"/>
                <a:gd name="adj6" fmla="val 123724"/>
              </a:avLst>
            </a:prstGeom>
            <a:noFill/>
            <a:ln w="28575">
              <a:solidFill>
                <a:srgbClr val="C7000B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2. 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登录华为云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462936" y="1303591"/>
            <a:ext cx="3126923" cy="620903"/>
            <a:chOff x="1462936" y="1303591"/>
            <a:chExt cx="3126923" cy="620903"/>
          </a:xfrm>
        </p:grpSpPr>
        <p:sp>
          <p:nvSpPr>
            <p:cNvPr id="9" name="矩形 8"/>
            <p:cNvSpPr/>
            <p:nvPr/>
          </p:nvSpPr>
          <p:spPr>
            <a:xfrm>
              <a:off x="1462936" y="1303591"/>
              <a:ext cx="1032673" cy="177780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1" name="直接箭头连接符 10"/>
            <p:cNvCxnSpPr/>
            <p:nvPr/>
          </p:nvCxnSpPr>
          <p:spPr>
            <a:xfrm flipH="1" flipV="1">
              <a:off x="2498981" y="1488030"/>
              <a:ext cx="490118" cy="320833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/>
          </p:nvSpPr>
          <p:spPr>
            <a:xfrm>
              <a:off x="2993666" y="1625073"/>
              <a:ext cx="1596193" cy="299421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1. 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输入此网址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8373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确认所有资源都</a:t>
            </a:r>
            <a:r>
              <a:rPr lang="zh-CN" altLang="en-US" dirty="0"/>
              <a:t>已清理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31838" y="1088775"/>
            <a:ext cx="10296000" cy="5112000"/>
            <a:chOff x="731838" y="1088775"/>
            <a:chExt cx="10296000" cy="5112000"/>
          </a:xfrm>
        </p:grpSpPr>
        <p:pic>
          <p:nvPicPr>
            <p:cNvPr id="4" name="图片 3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1838" y="1088775"/>
              <a:ext cx="10296000" cy="5112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9821458" y="1628837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379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确认是否欠费</a:t>
            </a:r>
            <a:endParaRPr lang="zh-CN" altLang="en-US" dirty="0"/>
          </a:p>
        </p:txBody>
      </p:sp>
      <p:grpSp>
        <p:nvGrpSpPr>
          <p:cNvPr id="12" name="组合 11"/>
          <p:cNvGrpSpPr/>
          <p:nvPr/>
        </p:nvGrpSpPr>
        <p:grpSpPr>
          <a:xfrm>
            <a:off x="731838" y="1088775"/>
            <a:ext cx="10296000" cy="5112000"/>
            <a:chOff x="731838" y="1088775"/>
            <a:chExt cx="10296000" cy="5112000"/>
          </a:xfrm>
        </p:grpSpPr>
        <p:pic>
          <p:nvPicPr>
            <p:cNvPr id="2" name="图片 1"/>
            <p:cNvPicPr>
              <a:picLocks/>
            </p:cNvPicPr>
            <p:nvPr/>
          </p:nvPicPr>
          <p:blipFill rotWithShape="1">
            <a:blip r:embed="rId3"/>
            <a:srcRect b="15137"/>
            <a:stretch/>
          </p:blipFill>
          <p:spPr>
            <a:xfrm>
              <a:off x="731838" y="1088775"/>
              <a:ext cx="10296000" cy="5112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7280537" y="2698395"/>
              <a:ext cx="2506532" cy="41398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点击进入费用中心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747435" y="1617474"/>
              <a:ext cx="499633" cy="243369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8" name="直接箭头连接符 7"/>
            <p:cNvCxnSpPr>
              <a:stCxn id="5" idx="0"/>
              <a:endCxn id="6" idx="2"/>
            </p:cNvCxnSpPr>
            <p:nvPr/>
          </p:nvCxnSpPr>
          <p:spPr>
            <a:xfrm flipH="1" flipV="1">
              <a:off x="6997252" y="1860843"/>
              <a:ext cx="1536551" cy="837552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9815481" y="1626566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511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确认是否欠费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31837" y="1052513"/>
            <a:ext cx="10728325" cy="5112000"/>
            <a:chOff x="731838" y="1052513"/>
            <a:chExt cx="10296000" cy="5112000"/>
          </a:xfrm>
        </p:grpSpPr>
        <p:pic>
          <p:nvPicPr>
            <p:cNvPr id="3" name="图片 2"/>
            <p:cNvPicPr>
              <a:picLocks/>
            </p:cNvPicPr>
            <p:nvPr/>
          </p:nvPicPr>
          <p:blipFill rotWithShape="1">
            <a:blip r:embed="rId3"/>
            <a:srcRect t="8712" r="735"/>
            <a:stretch/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443915" y="4518016"/>
              <a:ext cx="2506532" cy="413985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点击查看“费用账单”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203046" y="3430010"/>
              <a:ext cx="793096" cy="239543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8" name="直接箭头连接符 7"/>
            <p:cNvCxnSpPr>
              <a:stCxn id="5" idx="0"/>
              <a:endCxn id="6" idx="2"/>
            </p:cNvCxnSpPr>
            <p:nvPr/>
          </p:nvCxnSpPr>
          <p:spPr>
            <a:xfrm flipH="1" flipV="1">
              <a:off x="1599594" y="3669553"/>
              <a:ext cx="1097587" cy="848463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/>
            <p:cNvSpPr/>
            <p:nvPr/>
          </p:nvSpPr>
          <p:spPr>
            <a:xfrm>
              <a:off x="3529105" y="1914975"/>
              <a:ext cx="421342" cy="314249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4106434" y="1920951"/>
              <a:ext cx="483495" cy="308274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755479" y="1914973"/>
              <a:ext cx="420145" cy="32022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064736" y="2454862"/>
              <a:ext cx="3381486" cy="867798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400" b="1" dirty="0" smtClean="0">
                  <a:solidFill>
                    <a:srgbClr val="C7000B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现金支付：已消耗并已充值的金额；</a:t>
              </a:r>
              <a:endParaRPr lang="en-US" altLang="zh-CN" sz="1400" b="1" dirty="0" smtClean="0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  <a:p>
              <a:r>
                <a:rPr lang="zh-CN" altLang="en-US" sz="1400" b="1" dirty="0" smtClean="0">
                  <a:solidFill>
                    <a:srgbClr val="C7000B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代金券抵扣：已由代金券抵扣的金额；</a:t>
              </a:r>
              <a:endParaRPr lang="en-US" altLang="zh-CN" sz="1400" b="1" dirty="0" smtClean="0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  <a:p>
              <a:r>
                <a:rPr lang="zh-CN" altLang="en-US" sz="1400" b="1" dirty="0">
                  <a:solidFill>
                    <a:srgbClr val="C7000B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欠</a:t>
              </a:r>
              <a:r>
                <a:rPr lang="zh-CN" altLang="en-US" sz="1400" b="1" dirty="0" smtClean="0">
                  <a:solidFill>
                    <a:srgbClr val="C7000B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费金额：已消耗但仍未支付的金额</a:t>
              </a:r>
              <a:endParaRPr lang="zh-CN" altLang="en-US" sz="1400" b="1" dirty="0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9815481" y="1114096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406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确认是否欠费</a:t>
            </a:r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731837" y="1052513"/>
            <a:ext cx="10728325" cy="5112000"/>
            <a:chOff x="731837" y="1052513"/>
            <a:chExt cx="10728325" cy="5112000"/>
          </a:xfrm>
        </p:grpSpPr>
        <p:pic>
          <p:nvPicPr>
            <p:cNvPr id="3" name="图片 2"/>
            <p:cNvPicPr>
              <a:picLocks/>
            </p:cNvPicPr>
            <p:nvPr/>
          </p:nvPicPr>
          <p:blipFill rotWithShape="1">
            <a:blip r:embed="rId3"/>
            <a:srcRect t="8712" r="784"/>
            <a:stretch/>
          </p:blipFill>
          <p:spPr>
            <a:xfrm>
              <a:off x="731837" y="1052513"/>
              <a:ext cx="10728325" cy="5112000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3654602" y="1908999"/>
              <a:ext cx="403413" cy="32620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4249858" y="1903021"/>
              <a:ext cx="489472" cy="32620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916831" y="1903021"/>
              <a:ext cx="438074" cy="32620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112546" y="2654777"/>
              <a:ext cx="5966908" cy="1907472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solidFill>
                    <a:srgbClr val="FF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特别说明：</a:t>
              </a:r>
              <a:endParaRPr lang="en-US" altLang="zh-CN" sz="2400" b="1" dirty="0" smtClean="0">
                <a:solidFill>
                  <a:srgbClr val="FF0000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  <a:p>
              <a:r>
                <a:rPr lang="zh-CN" altLang="en-US" sz="2400" b="1" dirty="0" smtClean="0">
                  <a:solidFill>
                    <a:srgbClr val="FF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各位老师如果有自己充值的费用，以及有欠费金额，请截图发到对应班级的微信群中！！</a:t>
              </a:r>
              <a:endParaRPr lang="zh-CN" altLang="en-US" sz="2400" b="1" dirty="0">
                <a:solidFill>
                  <a:srgbClr val="FF0000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9811054" y="1123868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23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/>
          </p:cNvPicPr>
          <p:nvPr/>
        </p:nvPicPr>
        <p:blipFill rotWithShape="1">
          <a:blip r:embed="rId3"/>
          <a:srcRect b="4574"/>
          <a:stretch/>
        </p:blipFill>
        <p:spPr>
          <a:xfrm>
            <a:off x="731837" y="1052513"/>
            <a:ext cx="10354515" cy="514826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登录失败的处理方法：重置密码</a:t>
            </a:r>
          </a:p>
        </p:txBody>
      </p:sp>
      <p:sp>
        <p:nvSpPr>
          <p:cNvPr id="13" name="矩形 12"/>
          <p:cNvSpPr/>
          <p:nvPr/>
        </p:nvSpPr>
        <p:spPr>
          <a:xfrm>
            <a:off x="7552764" y="2969942"/>
            <a:ext cx="1107142" cy="204394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 w="28575">
            <a:solidFill>
              <a:srgbClr val="C700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5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960658" y="4470400"/>
            <a:ext cx="400423" cy="131481"/>
          </a:xfrm>
          <a:prstGeom prst="rect">
            <a:avLst/>
          </a:prstGeom>
          <a:noFill/>
          <a:ln w="28575">
            <a:solidFill>
              <a:srgbClr val="C700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5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555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登录失败的处理方法：重置密码</a:t>
            </a:r>
            <a:endParaRPr lang="zh-CN" altLang="en-US" dirty="0"/>
          </a:p>
        </p:txBody>
      </p:sp>
      <p:pic>
        <p:nvPicPr>
          <p:cNvPr id="4" name="图片 3"/>
          <p:cNvPicPr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9" b="314"/>
          <a:stretch/>
        </p:blipFill>
        <p:spPr>
          <a:xfrm>
            <a:off x="731838" y="1052513"/>
            <a:ext cx="10396350" cy="514826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899177" y="3099697"/>
            <a:ext cx="1077545" cy="204394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 w="28575">
            <a:solidFill>
              <a:srgbClr val="C700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5"/>
                <a:tile tx="0" ty="0" sx="100000" sy="100000" flip="none" algn="tl"/>
              </a:blip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85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登录失败的处理方法：重置密码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731837" y="1052513"/>
            <a:ext cx="10426233" cy="5148262"/>
            <a:chOff x="731837" y="1052513"/>
            <a:chExt cx="10426233" cy="5148262"/>
          </a:xfrm>
        </p:grpSpPr>
        <p:pic>
          <p:nvPicPr>
            <p:cNvPr id="4" name="图片 3"/>
            <p:cNvPicPr>
              <a:picLocks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627"/>
            <a:stretch/>
          </p:blipFill>
          <p:spPr>
            <a:xfrm>
              <a:off x="731837" y="1052513"/>
              <a:ext cx="10426233" cy="5148262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5344550" y="2498165"/>
              <a:ext cx="781331" cy="200306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5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343361" y="2775699"/>
              <a:ext cx="558007" cy="212535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5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723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登录失败的处理方法：重置密码</a:t>
            </a:r>
            <a:endParaRPr lang="zh-CN" altLang="en-US" dirty="0"/>
          </a:p>
        </p:txBody>
      </p:sp>
      <p:pic>
        <p:nvPicPr>
          <p:cNvPr id="4" name="图片 3"/>
          <p:cNvPicPr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5" b="119"/>
          <a:stretch/>
        </p:blipFill>
        <p:spPr>
          <a:xfrm>
            <a:off x="731838" y="1052513"/>
            <a:ext cx="10348538" cy="514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0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登录失败的处理方法：重置密码</a:t>
            </a:r>
            <a:endParaRPr lang="zh-CN" altLang="en-US" dirty="0"/>
          </a:p>
        </p:txBody>
      </p:sp>
      <p:pic>
        <p:nvPicPr>
          <p:cNvPr id="4" name="图片 3"/>
          <p:cNvPicPr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73" b="518"/>
          <a:stretch/>
        </p:blipFill>
        <p:spPr>
          <a:xfrm>
            <a:off x="731837" y="1052513"/>
            <a:ext cx="10402327" cy="514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9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761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/>
          <a:srcRect b="4574"/>
          <a:stretch/>
        </p:blipFill>
        <p:spPr>
          <a:xfrm>
            <a:off x="731838" y="1052513"/>
            <a:ext cx="10728326" cy="5134805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登录华为云</a:t>
            </a:r>
            <a:endParaRPr lang="zh-CN" altLang="en-US" dirty="0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7350719" y="3297382"/>
            <a:ext cx="402285" cy="471387"/>
          </a:xfrm>
          <a:prstGeom prst="straightConnector1">
            <a:avLst/>
          </a:prstGeom>
          <a:ln w="28575">
            <a:solidFill>
              <a:srgbClr val="C7000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5356073" y="3768768"/>
            <a:ext cx="2239382" cy="320933"/>
          </a:xfrm>
          <a:prstGeom prst="rect">
            <a:avLst/>
          </a:prstGeom>
          <a:noFill/>
          <a:ln w="28575">
            <a:solidFill>
              <a:srgbClr val="C700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rPr>
              <a:t>输入用户名</a:t>
            </a:r>
            <a:r>
              <a:rPr lang="en-US" altLang="zh-CN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rPr>
              <a:t>&amp;</a:t>
            </a:r>
            <a:r>
              <a:rPr lang="zh-CN" altLang="en-US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rPr>
              <a:t>密码</a:t>
            </a:r>
            <a:endParaRPr lang="zh-CN" altLang="en-US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809565" y="2954791"/>
            <a:ext cx="1167090" cy="207272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 w="28575">
            <a:solidFill>
              <a:srgbClr val="C700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135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/>
          </p:cNvPicPr>
          <p:nvPr/>
        </p:nvPicPr>
        <p:blipFill rotWithShape="1">
          <a:blip r:embed="rId3"/>
          <a:srcRect l="-1" r="497"/>
          <a:stretch/>
        </p:blipFill>
        <p:spPr>
          <a:xfrm>
            <a:off x="731838" y="1052513"/>
            <a:ext cx="10296000" cy="511200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确认</a:t>
            </a:r>
            <a:r>
              <a:rPr lang="zh-CN" altLang="en-US" dirty="0" smtClean="0"/>
              <a:t>登录账号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9351723" y="1583480"/>
            <a:ext cx="903643" cy="204394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 w="28575">
            <a:solidFill>
              <a:srgbClr val="C700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9300184" y="1809293"/>
            <a:ext cx="372003" cy="512784"/>
          </a:xfrm>
          <a:prstGeom prst="straightConnector1">
            <a:avLst/>
          </a:prstGeom>
          <a:ln w="28575">
            <a:solidFill>
              <a:srgbClr val="C7000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9095617" y="2331297"/>
            <a:ext cx="1749909" cy="266026"/>
          </a:xfrm>
          <a:prstGeom prst="rect">
            <a:avLst/>
          </a:prstGeom>
          <a:noFill/>
          <a:ln w="28575">
            <a:solidFill>
              <a:srgbClr val="C700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rPr>
              <a:t>确认登陆账号</a:t>
            </a:r>
            <a:endParaRPr lang="zh-CN" altLang="en-US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799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进入控制台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731837" y="1052513"/>
            <a:ext cx="10296000" cy="5112000"/>
            <a:chOff x="731837" y="1052513"/>
            <a:chExt cx="10489695" cy="514826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 rotWithShape="1">
            <a:blip r:embed="rId3"/>
            <a:srcRect r="543"/>
            <a:stretch/>
          </p:blipFill>
          <p:spPr>
            <a:xfrm>
              <a:off x="731837" y="1052513"/>
              <a:ext cx="10489695" cy="5148262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9053235" y="1572723"/>
              <a:ext cx="443002" cy="204394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3" name="直接箭头连接符 12"/>
            <p:cNvCxnSpPr>
              <a:endCxn id="12" idx="1"/>
            </p:cNvCxnSpPr>
            <p:nvPr/>
          </p:nvCxnSpPr>
          <p:spPr>
            <a:xfrm flipV="1">
              <a:off x="8260712" y="1674920"/>
              <a:ext cx="792523" cy="570522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6519022" y="2234500"/>
              <a:ext cx="1741691" cy="314781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  点击“控制台”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568508" y="1572723"/>
              <a:ext cx="543262" cy="204394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693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确认当前资源数量</a:t>
            </a:r>
            <a:endParaRPr lang="zh-CN" altLang="en-US" dirty="0"/>
          </a:p>
        </p:txBody>
      </p:sp>
      <p:grpSp>
        <p:nvGrpSpPr>
          <p:cNvPr id="18" name="组合 17"/>
          <p:cNvGrpSpPr/>
          <p:nvPr/>
        </p:nvGrpSpPr>
        <p:grpSpPr>
          <a:xfrm>
            <a:off x="748293" y="1052513"/>
            <a:ext cx="10296000" cy="5112000"/>
            <a:chOff x="748293" y="1052513"/>
            <a:chExt cx="10711870" cy="515797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3"/>
            <a:srcRect r="739"/>
            <a:stretch/>
          </p:blipFill>
          <p:spPr>
            <a:xfrm>
              <a:off x="748293" y="1052513"/>
              <a:ext cx="10711870" cy="5157974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1369730" y="2422378"/>
              <a:ext cx="2367383" cy="237069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846769" y="3071163"/>
              <a:ext cx="2400688" cy="236051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354197" y="2746077"/>
              <a:ext cx="2392237" cy="229983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1" name="直接箭头连接符 10"/>
            <p:cNvCxnSpPr>
              <a:stCxn id="15" idx="0"/>
            </p:cNvCxnSpPr>
            <p:nvPr/>
          </p:nvCxnSpPr>
          <p:spPr>
            <a:xfrm flipV="1">
              <a:off x="5079368" y="3316830"/>
              <a:ext cx="94659" cy="1148478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/>
          </p:nvSpPr>
          <p:spPr>
            <a:xfrm>
              <a:off x="4249237" y="4465308"/>
              <a:ext cx="1660261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确认资源数量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6" name="直接箭头连接符 15"/>
            <p:cNvCxnSpPr>
              <a:stCxn id="15" idx="0"/>
            </p:cNvCxnSpPr>
            <p:nvPr/>
          </p:nvCxnSpPr>
          <p:spPr>
            <a:xfrm flipH="1" flipV="1">
              <a:off x="2623930" y="2692084"/>
              <a:ext cx="2455438" cy="1773224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/>
            <p:cNvCxnSpPr>
              <a:stCxn id="15" idx="0"/>
            </p:cNvCxnSpPr>
            <p:nvPr/>
          </p:nvCxnSpPr>
          <p:spPr>
            <a:xfrm flipV="1">
              <a:off x="5079368" y="3004457"/>
              <a:ext cx="2002972" cy="1460851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/>
            <p:cNvSpPr/>
            <p:nvPr/>
          </p:nvSpPr>
          <p:spPr>
            <a:xfrm>
              <a:off x="10228833" y="1597697"/>
              <a:ext cx="641736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9706694" y="2101414"/>
              <a:ext cx="647087" cy="167855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558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</a:t>
            </a:r>
            <a:r>
              <a:rPr lang="zh-CN" altLang="en-US" dirty="0" smtClean="0"/>
              <a:t>弹性云服务器 </a:t>
            </a:r>
            <a:r>
              <a:rPr lang="en-US" altLang="zh-CN" dirty="0" smtClean="0"/>
              <a:t>(ECS)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31838" y="1052513"/>
            <a:ext cx="10296000" cy="5112000"/>
            <a:chOff x="731838" y="1052513"/>
            <a:chExt cx="10296000" cy="5112000"/>
          </a:xfrm>
        </p:grpSpPr>
        <p:pic>
          <p:nvPicPr>
            <p:cNvPr id="3" name="图片 2"/>
            <p:cNvPicPr>
              <a:picLocks/>
            </p:cNvPicPr>
            <p:nvPr/>
          </p:nvPicPr>
          <p:blipFill rotWithShape="1">
            <a:blip r:embed="rId3"/>
            <a:srcRect l="-1" r="590"/>
            <a:stretch/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1329973" y="2408109"/>
              <a:ext cx="2310590" cy="244219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2023698" y="3690757"/>
              <a:ext cx="2892012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 点击“弹性云服务器 </a:t>
              </a:r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ECS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”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6" name="直接箭头连接符 15"/>
            <p:cNvCxnSpPr>
              <a:stCxn id="15" idx="0"/>
              <a:endCxn id="8" idx="2"/>
            </p:cNvCxnSpPr>
            <p:nvPr/>
          </p:nvCxnSpPr>
          <p:spPr>
            <a:xfrm flipH="1" flipV="1">
              <a:off x="2485268" y="2652328"/>
              <a:ext cx="984436" cy="1038429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9409219" y="2107094"/>
              <a:ext cx="686898" cy="160618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823378" y="1597715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6903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清理</a:t>
            </a:r>
            <a:r>
              <a:rPr lang="zh-CN" altLang="en-US" dirty="0" smtClean="0"/>
              <a:t>弹性云服务器 </a:t>
            </a:r>
            <a:r>
              <a:rPr lang="en-US" altLang="zh-CN" dirty="0" smtClean="0"/>
              <a:t>(ECS)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731838" y="1052513"/>
            <a:ext cx="10296000" cy="5121537"/>
            <a:chOff x="731838" y="1052513"/>
            <a:chExt cx="10296000" cy="5121537"/>
          </a:xfrm>
        </p:grpSpPr>
        <p:pic>
          <p:nvPicPr>
            <p:cNvPr id="2" name="图片 1"/>
            <p:cNvPicPr>
              <a:picLocks/>
            </p:cNvPicPr>
            <p:nvPr/>
          </p:nvPicPr>
          <p:blipFill rotWithShape="1">
            <a:blip r:embed="rId3"/>
            <a:srcRect r="636"/>
            <a:stretch/>
          </p:blipFill>
          <p:spPr>
            <a:xfrm>
              <a:off x="731838" y="1052513"/>
              <a:ext cx="10296000" cy="5112000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2542539" y="3368930"/>
              <a:ext cx="4091122" cy="1816456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5789307" y="5856883"/>
              <a:ext cx="3763384" cy="317167"/>
            </a:xfrm>
            <a:prstGeom prst="rect">
              <a:avLst/>
            </a:prstGeom>
            <a:noFill/>
            <a:ln w="28575">
              <a:solidFill>
                <a:srgbClr val="C700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查看已购买弹性云服务器 </a:t>
              </a:r>
              <a:r>
                <a:rPr lang="en-US" altLang="zh-CN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ECS</a:t>
              </a:r>
              <a:r>
                <a:rPr lang="zh-CN" altLang="en-US" dirty="0" smtClean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</a:rPr>
                <a:t>列表</a:t>
              </a:r>
              <a:endParaRPr lang="zh-CN" altLang="en-US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  <p:cxnSp>
          <p:nvCxnSpPr>
            <p:cNvPr id="14" name="直接箭头连接符 13"/>
            <p:cNvCxnSpPr>
              <a:stCxn id="13" idx="0"/>
            </p:cNvCxnSpPr>
            <p:nvPr/>
          </p:nvCxnSpPr>
          <p:spPr>
            <a:xfrm flipH="1" flipV="1">
              <a:off x="6685779" y="4818589"/>
              <a:ext cx="985220" cy="1038294"/>
            </a:xfrm>
            <a:prstGeom prst="straightConnector1">
              <a:avLst/>
            </a:prstGeom>
            <a:ln w="28575">
              <a:solidFill>
                <a:srgbClr val="C7000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9807749" y="1589045"/>
              <a:ext cx="686898" cy="204394"/>
            </a:xfrm>
            <a:prstGeom prst="rect">
              <a:avLst/>
            </a:prstGeom>
            <a:solidFill>
              <a:srgbClr val="282B3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4"/>
                  <a:tile tx="0" ty="0" sx="100000" sy="100000" flip="none" algn="tl"/>
                </a:blipFill>
                <a:latin typeface="Huawei Sans" panose="020C0503030203020204" pitchFamily="34" charset="0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069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标题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功能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内容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感谢页模板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5D7106B4-FD24-471A-B326-8B58E27A973B}" vid="{1AA013AF-7C2E-4A39-9796-86760F640C19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226774B8D87F4D92D9D1F6859ED44E" ma:contentTypeVersion="0" ma:contentTypeDescription="Create a new document." ma:contentTypeScope="" ma:versionID="2405c1ce63a3409bcef189279c704bc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3BB0E4A-51FC-4B4D-8B7E-209EA6035D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0C0B7D1-9D1B-4D75-900E-434169096B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A4E927-2E19-40DA-AC21-D3EBC4321306}">
  <ds:schemaRefs>
    <ds:schemaRef ds:uri="http://purl.org/dc/terms/"/>
    <ds:schemaRef ds:uri="http://schemas.microsoft.com/office/2006/documentManagement/types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1579</TotalTime>
  <Words>622</Words>
  <Application>Microsoft Office PowerPoint</Application>
  <PresentationFormat>宽屏</PresentationFormat>
  <Paragraphs>86</Paragraphs>
  <Slides>39</Slides>
  <Notes>39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39</vt:i4>
      </vt:variant>
    </vt:vector>
  </HeadingPairs>
  <TitlesOfParts>
    <vt:vector size="52" baseType="lpstr">
      <vt:lpstr>Microsoft YaHei</vt:lpstr>
      <vt:lpstr>Microsoft YaHei</vt:lpstr>
      <vt:lpstr>宋体</vt:lpstr>
      <vt:lpstr>方正兰亭黑简体</vt:lpstr>
      <vt:lpstr>Arial</vt:lpstr>
      <vt:lpstr>Calibri</vt:lpstr>
      <vt:lpstr>Calibri Light</vt:lpstr>
      <vt:lpstr>Huawei Sans</vt:lpstr>
      <vt:lpstr>Wingdings</vt:lpstr>
      <vt:lpstr>1_标题页模板</vt:lpstr>
      <vt:lpstr>2_功能页模板</vt:lpstr>
      <vt:lpstr>3_内容页模板</vt:lpstr>
      <vt:lpstr>4_感谢页模板</vt:lpstr>
      <vt:lpstr>华为云实验资源清理——指导手册</vt:lpstr>
      <vt:lpstr>PowerPoint 演示文稿</vt:lpstr>
      <vt:lpstr>登录华为云</vt:lpstr>
      <vt:lpstr>登录华为云</vt:lpstr>
      <vt:lpstr>确认登录账号</vt:lpstr>
      <vt:lpstr>进入控制台</vt:lpstr>
      <vt:lpstr>确认当前资源数量</vt:lpstr>
      <vt:lpstr>清理弹性云服务器 (ECS)</vt:lpstr>
      <vt:lpstr>清理弹性云服务器 (ECS)</vt:lpstr>
      <vt:lpstr>清理弹性云服务器 (ECS)</vt:lpstr>
      <vt:lpstr>清理弹性云服务器 (ECS)</vt:lpstr>
      <vt:lpstr>清理弹性云服务器 (ECS)</vt:lpstr>
      <vt:lpstr>清理弹性云服务器 (ECS)</vt:lpstr>
      <vt:lpstr>再次确认未清理资源</vt:lpstr>
      <vt:lpstr>再次确认未清理资源</vt:lpstr>
      <vt:lpstr>清理其他资源</vt:lpstr>
      <vt:lpstr>清理其他资源</vt:lpstr>
      <vt:lpstr>清理其他资源</vt:lpstr>
      <vt:lpstr>清理其他资源</vt:lpstr>
      <vt:lpstr>清理其他资源 (1)——清理子网资源</vt:lpstr>
      <vt:lpstr>清理其他资源 (1)——清理子网资源</vt:lpstr>
      <vt:lpstr>清理其他资源 (1)——清理子网资源</vt:lpstr>
      <vt:lpstr>清理其他资源 (1)——清理子网资源</vt:lpstr>
      <vt:lpstr>清理其他资源</vt:lpstr>
      <vt:lpstr>清理其他资源 (2)——清理安全组</vt:lpstr>
      <vt:lpstr>清理其他资源 (2)——清理安全组</vt:lpstr>
      <vt:lpstr>清理其他资源 (2)——清理安全组</vt:lpstr>
      <vt:lpstr>清理其他资源 (3)——清理虚拟私有云</vt:lpstr>
      <vt:lpstr>清理其他资源 (3)——清理虚拟私有云</vt:lpstr>
      <vt:lpstr>确认所有资源都已清理</vt:lpstr>
      <vt:lpstr>确认是否欠费</vt:lpstr>
      <vt:lpstr>确认是否欠费</vt:lpstr>
      <vt:lpstr>确认是否欠费</vt:lpstr>
      <vt:lpstr>登录失败的处理方法：重置密码</vt:lpstr>
      <vt:lpstr>登录失败的处理方法：重置密码</vt:lpstr>
      <vt:lpstr>登录失败的处理方法：重置密码</vt:lpstr>
      <vt:lpstr>登录失败的处理方法：重置密码</vt:lpstr>
      <vt:lpstr>登录失败的处理方法：重置密码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fanyan (A)</dc:creator>
  <cp:lastModifiedBy>wangleran</cp:lastModifiedBy>
  <cp:revision>202</cp:revision>
  <cp:lastPrinted>2020-07-31T09:33:18Z</cp:lastPrinted>
  <dcterms:created xsi:type="dcterms:W3CDTF">2018-11-29T10:16:29Z</dcterms:created>
  <dcterms:modified xsi:type="dcterms:W3CDTF">2020-11-30T10:01:21Z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(3)INkgGR0I6qwKwdAmE8dPTew2MyKkZf1X3pSw8BhTuMA2gOIiAxi6o0o8G6/rRIFmv4butLyb
zjq0bgcRBMEQs7n2A6MVBqyxRtLII+FDWbqKGcfA6Vg7/4KdliPSWTl1ezF8JyGemA91C/ca
EeR/wMEUIB9OuMFhx8QphupDIRgYM7hOykFByTZ6M69kDmeBXYOpnYK4kUAiqlp0JZgfZ/Nm
wl5cxzn8yaYb8zZZBa</vt:lpwstr>
  </property>
  <property fmtid="{D5CDD505-2E9C-101B-9397-08002B2CF9AE}" pid="3" name="_2015_ms_pID_7253431">
    <vt:lpwstr>N6YiJyU7WCRbGho2Paub5FqZTw8lvD0UUNzKKuUEhiynxS52f+fC5+
uNzzIzS2/S2sTq3baYGMgLlDnW6BepHE3YUx8jXItB2q9Nd7jTCR6TnLtmEAmeHBgUn3u01c
JLbiommPtyEVLs1SVwYLhDIpgqfN1cCusAWHFKRh71W36y0RCxV4sJPWc9TbPaw90pK8W8UM
Fu35CrdIeCmmNYrn6TgdLOvNLTs4jzeHT4wj</vt:lpwstr>
  </property>
  <property fmtid="{D5CDD505-2E9C-101B-9397-08002B2CF9AE}" pid="4" name="_2015_ms_pID_7253432">
    <vt:lpwstr>4w==</vt:lpwstr>
  </property>
  <property fmtid="{D5CDD505-2E9C-101B-9397-08002B2CF9AE}" pid="5" name="ContentTypeId">
    <vt:lpwstr>0x010100CC226774B8D87F4D92D9D1F6859ED44E</vt:lpwstr>
  </property>
  <property fmtid="{D5CDD505-2E9C-101B-9397-08002B2CF9AE}" pid="6" name="_readonly">
    <vt:lpwstr/>
  </property>
  <property fmtid="{D5CDD505-2E9C-101B-9397-08002B2CF9AE}" pid="7" name="_change">
    <vt:lpwstr/>
  </property>
  <property fmtid="{D5CDD505-2E9C-101B-9397-08002B2CF9AE}" pid="8" name="_full-control">
    <vt:lpwstr/>
  </property>
  <property fmtid="{D5CDD505-2E9C-101B-9397-08002B2CF9AE}" pid="9" name="sflag">
    <vt:lpwstr>1598508182</vt:lpwstr>
  </property>
</Properties>
</file>

<file path=docProps/thumbnail.jpeg>
</file>